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88" r:id="rId3"/>
    <p:sldId id="290" r:id="rId4"/>
    <p:sldId id="257" r:id="rId5"/>
    <p:sldId id="291" r:id="rId6"/>
    <p:sldId id="276" r:id="rId7"/>
    <p:sldId id="277" r:id="rId8"/>
    <p:sldId id="278" r:id="rId9"/>
    <p:sldId id="279" r:id="rId10"/>
    <p:sldId id="280" r:id="rId11"/>
    <p:sldId id="281" r:id="rId12"/>
    <p:sldId id="286" r:id="rId13"/>
    <p:sldId id="282" r:id="rId14"/>
    <p:sldId id="283" r:id="rId15"/>
    <p:sldId id="284" r:id="rId16"/>
    <p:sldId id="287" r:id="rId17"/>
    <p:sldId id="274" r:id="rId18"/>
    <p:sldId id="285" r:id="rId19"/>
  </p:sldIdLst>
  <p:sldSz cx="18288000" cy="10287000"/>
  <p:notesSz cx="6858000" cy="9144000"/>
  <p:embeddedFontLst>
    <p:embeddedFont>
      <p:font typeface="Gagalin" panose="020B0604020202020204" charset="0"/>
      <p:regular r:id="rId20"/>
    </p:embeddedFont>
    <p:embeddedFont>
      <p:font typeface="Roca One" panose="020B0604020202020204" charset="0"/>
      <p:regular r:id="rId21"/>
    </p:embeddedFont>
    <p:embeddedFont>
      <p:font typeface="Roca One Bold" panose="020B0604020202020204" charset="0"/>
      <p:regular r:id="rId22"/>
    </p:embeddedFont>
    <p:embeddedFont>
      <p:font typeface="Stencil" panose="040409050D0802020404" pitchFamily="82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EA"/>
    <a:srgbClr val="2E2C7F"/>
    <a:srgbClr val="F7F7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22" autoAdjust="0"/>
  </p:normalViewPr>
  <p:slideViewPr>
    <p:cSldViewPr>
      <p:cViewPr>
        <p:scale>
          <a:sx n="50" d="100"/>
          <a:sy n="50" d="100"/>
        </p:scale>
        <p:origin x="307" y="3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image" Target="../media/image4.png"/><Relationship Id="rId26" Type="http://schemas.openxmlformats.org/officeDocument/2006/relationships/image" Target="../media/image16.png"/><Relationship Id="rId3" Type="http://schemas.openxmlformats.org/officeDocument/2006/relationships/image" Target="../media/image10.png"/><Relationship Id="rId21" Type="http://schemas.openxmlformats.org/officeDocument/2006/relationships/image" Target="../media/image9.svg"/><Relationship Id="rId7" Type="http://schemas.openxmlformats.org/officeDocument/2006/relationships/image" Target="../media/image30.png"/><Relationship Id="rId12" Type="http://schemas.openxmlformats.org/officeDocument/2006/relationships/image" Target="../media/image23.svg"/><Relationship Id="rId17" Type="http://schemas.openxmlformats.org/officeDocument/2006/relationships/image" Target="../media/image56.png"/><Relationship Id="rId25" Type="http://schemas.openxmlformats.org/officeDocument/2006/relationships/image" Target="../media/image15.svg"/><Relationship Id="rId33" Type="http://schemas.openxmlformats.org/officeDocument/2006/relationships/image" Target="../media/image25.svg"/><Relationship Id="rId2" Type="http://schemas.openxmlformats.org/officeDocument/2006/relationships/image" Target="../media/image1.jpeg"/><Relationship Id="rId16" Type="http://schemas.openxmlformats.org/officeDocument/2006/relationships/image" Target="../media/image60.tmp"/><Relationship Id="rId20" Type="http://schemas.openxmlformats.org/officeDocument/2006/relationships/image" Target="../media/image8.png"/><Relationship Id="rId29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11" Type="http://schemas.openxmlformats.org/officeDocument/2006/relationships/image" Target="../media/image22.png"/><Relationship Id="rId24" Type="http://schemas.openxmlformats.org/officeDocument/2006/relationships/image" Target="../media/image14.png"/><Relationship Id="rId32" Type="http://schemas.openxmlformats.org/officeDocument/2006/relationships/image" Target="../media/image24.png"/><Relationship Id="rId5" Type="http://schemas.openxmlformats.org/officeDocument/2006/relationships/image" Target="../media/image35.png"/><Relationship Id="rId15" Type="http://schemas.openxmlformats.org/officeDocument/2006/relationships/image" Target="../media/image59.png"/><Relationship Id="rId23" Type="http://schemas.openxmlformats.org/officeDocument/2006/relationships/image" Target="../media/image13.svg"/><Relationship Id="rId28" Type="http://schemas.openxmlformats.org/officeDocument/2006/relationships/image" Target="../media/image18.png"/><Relationship Id="rId10" Type="http://schemas.openxmlformats.org/officeDocument/2006/relationships/image" Target="../media/image7.svg"/><Relationship Id="rId19" Type="http://schemas.openxmlformats.org/officeDocument/2006/relationships/image" Target="../media/image5.svg"/><Relationship Id="rId31" Type="http://schemas.openxmlformats.org/officeDocument/2006/relationships/image" Target="../media/image21.svg"/><Relationship Id="rId4" Type="http://schemas.openxmlformats.org/officeDocument/2006/relationships/image" Target="../media/image11.svg"/><Relationship Id="rId9" Type="http://schemas.openxmlformats.org/officeDocument/2006/relationships/image" Target="../media/image6.png"/><Relationship Id="rId14" Type="http://schemas.openxmlformats.org/officeDocument/2006/relationships/image" Target="../media/image33.svg"/><Relationship Id="rId22" Type="http://schemas.openxmlformats.org/officeDocument/2006/relationships/image" Target="../media/image12.png"/><Relationship Id="rId27" Type="http://schemas.openxmlformats.org/officeDocument/2006/relationships/image" Target="../media/image17.svg"/><Relationship Id="rId30" Type="http://schemas.openxmlformats.org/officeDocument/2006/relationships/image" Target="../media/image20.png"/><Relationship Id="rId8" Type="http://schemas.openxmlformats.org/officeDocument/2006/relationships/image" Target="../media/image3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2.png"/><Relationship Id="rId18" Type="http://schemas.openxmlformats.org/officeDocument/2006/relationships/image" Target="../media/image8.png"/><Relationship Id="rId26" Type="http://schemas.openxmlformats.org/officeDocument/2006/relationships/image" Target="../media/image18.png"/><Relationship Id="rId3" Type="http://schemas.openxmlformats.org/officeDocument/2006/relationships/image" Target="../media/image10.png"/><Relationship Id="rId21" Type="http://schemas.openxmlformats.org/officeDocument/2006/relationships/image" Target="../media/image13.svg"/><Relationship Id="rId7" Type="http://schemas.openxmlformats.org/officeDocument/2006/relationships/image" Target="../media/image30.png"/><Relationship Id="rId12" Type="http://schemas.openxmlformats.org/officeDocument/2006/relationships/image" Target="../media/image23.svg"/><Relationship Id="rId17" Type="http://schemas.openxmlformats.org/officeDocument/2006/relationships/image" Target="../media/image5.svg"/><Relationship Id="rId25" Type="http://schemas.openxmlformats.org/officeDocument/2006/relationships/image" Target="../media/image17.svg"/><Relationship Id="rId2" Type="http://schemas.openxmlformats.org/officeDocument/2006/relationships/image" Target="../media/image1.jpeg"/><Relationship Id="rId16" Type="http://schemas.openxmlformats.org/officeDocument/2006/relationships/image" Target="../media/image4.png"/><Relationship Id="rId20" Type="http://schemas.openxmlformats.org/officeDocument/2006/relationships/image" Target="../media/image12.png"/><Relationship Id="rId29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11" Type="http://schemas.openxmlformats.org/officeDocument/2006/relationships/image" Target="../media/image22.png"/><Relationship Id="rId24" Type="http://schemas.openxmlformats.org/officeDocument/2006/relationships/image" Target="../media/image16.png"/><Relationship Id="rId5" Type="http://schemas.openxmlformats.org/officeDocument/2006/relationships/image" Target="../media/image35.png"/><Relationship Id="rId15" Type="http://schemas.openxmlformats.org/officeDocument/2006/relationships/image" Target="../media/image61.tmp"/><Relationship Id="rId23" Type="http://schemas.openxmlformats.org/officeDocument/2006/relationships/image" Target="../media/image15.svg"/><Relationship Id="rId28" Type="http://schemas.openxmlformats.org/officeDocument/2006/relationships/image" Target="../media/image20.png"/><Relationship Id="rId10" Type="http://schemas.openxmlformats.org/officeDocument/2006/relationships/image" Target="../media/image7.svg"/><Relationship Id="rId19" Type="http://schemas.openxmlformats.org/officeDocument/2006/relationships/image" Target="../media/image9.svg"/><Relationship Id="rId31" Type="http://schemas.openxmlformats.org/officeDocument/2006/relationships/image" Target="../media/image25.svg"/><Relationship Id="rId4" Type="http://schemas.openxmlformats.org/officeDocument/2006/relationships/image" Target="../media/image11.svg"/><Relationship Id="rId9" Type="http://schemas.openxmlformats.org/officeDocument/2006/relationships/image" Target="../media/image6.png"/><Relationship Id="rId14" Type="http://schemas.openxmlformats.org/officeDocument/2006/relationships/image" Target="../media/image33.svg"/><Relationship Id="rId22" Type="http://schemas.openxmlformats.org/officeDocument/2006/relationships/image" Target="../media/image14.png"/><Relationship Id="rId27" Type="http://schemas.openxmlformats.org/officeDocument/2006/relationships/image" Target="../media/image19.svg"/><Relationship Id="rId30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35.png"/><Relationship Id="rId18" Type="http://schemas.openxmlformats.org/officeDocument/2006/relationships/image" Target="../media/image8.png"/><Relationship Id="rId26" Type="http://schemas.openxmlformats.org/officeDocument/2006/relationships/image" Target="../media/image18.png"/><Relationship Id="rId3" Type="http://schemas.openxmlformats.org/officeDocument/2006/relationships/image" Target="../media/image10.png"/><Relationship Id="rId21" Type="http://schemas.openxmlformats.org/officeDocument/2006/relationships/image" Target="../media/image13.svg"/><Relationship Id="rId7" Type="http://schemas.openxmlformats.org/officeDocument/2006/relationships/image" Target="../media/image6.png"/><Relationship Id="rId12" Type="http://schemas.openxmlformats.org/officeDocument/2006/relationships/image" Target="../media/image33.svg"/><Relationship Id="rId17" Type="http://schemas.openxmlformats.org/officeDocument/2006/relationships/image" Target="../media/image5.svg"/><Relationship Id="rId25" Type="http://schemas.openxmlformats.org/officeDocument/2006/relationships/image" Target="../media/image17.svg"/><Relationship Id="rId2" Type="http://schemas.openxmlformats.org/officeDocument/2006/relationships/image" Target="../media/image1.jpeg"/><Relationship Id="rId16" Type="http://schemas.openxmlformats.org/officeDocument/2006/relationships/image" Target="../media/image4.png"/><Relationship Id="rId20" Type="http://schemas.openxmlformats.org/officeDocument/2006/relationships/image" Target="../media/image12.png"/><Relationship Id="rId29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32.png"/><Relationship Id="rId24" Type="http://schemas.openxmlformats.org/officeDocument/2006/relationships/image" Target="../media/image16.png"/><Relationship Id="rId5" Type="http://schemas.openxmlformats.org/officeDocument/2006/relationships/image" Target="../media/image30.png"/><Relationship Id="rId15" Type="http://schemas.openxmlformats.org/officeDocument/2006/relationships/image" Target="../media/image62.tmp"/><Relationship Id="rId23" Type="http://schemas.openxmlformats.org/officeDocument/2006/relationships/image" Target="../media/image15.svg"/><Relationship Id="rId28" Type="http://schemas.openxmlformats.org/officeDocument/2006/relationships/image" Target="../media/image20.png"/><Relationship Id="rId10" Type="http://schemas.openxmlformats.org/officeDocument/2006/relationships/image" Target="../media/image23.svg"/><Relationship Id="rId19" Type="http://schemas.openxmlformats.org/officeDocument/2006/relationships/image" Target="../media/image9.svg"/><Relationship Id="rId31" Type="http://schemas.openxmlformats.org/officeDocument/2006/relationships/image" Target="../media/image25.svg"/><Relationship Id="rId4" Type="http://schemas.openxmlformats.org/officeDocument/2006/relationships/image" Target="../media/image11.svg"/><Relationship Id="rId9" Type="http://schemas.openxmlformats.org/officeDocument/2006/relationships/image" Target="../media/image22.png"/><Relationship Id="rId14" Type="http://schemas.openxmlformats.org/officeDocument/2006/relationships/image" Target="../media/image36.svg"/><Relationship Id="rId22" Type="http://schemas.openxmlformats.org/officeDocument/2006/relationships/image" Target="../media/image14.png"/><Relationship Id="rId27" Type="http://schemas.openxmlformats.org/officeDocument/2006/relationships/image" Target="../media/image19.svg"/><Relationship Id="rId30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18" Type="http://schemas.openxmlformats.org/officeDocument/2006/relationships/image" Target="../media/image4.png"/><Relationship Id="rId26" Type="http://schemas.openxmlformats.org/officeDocument/2006/relationships/image" Target="../media/image16.png"/><Relationship Id="rId3" Type="http://schemas.openxmlformats.org/officeDocument/2006/relationships/image" Target="../media/image10.png"/><Relationship Id="rId21" Type="http://schemas.openxmlformats.org/officeDocument/2006/relationships/image" Target="../media/image9.svg"/><Relationship Id="rId7" Type="http://schemas.openxmlformats.org/officeDocument/2006/relationships/image" Target="../media/image6.png"/><Relationship Id="rId12" Type="http://schemas.openxmlformats.org/officeDocument/2006/relationships/image" Target="../media/image33.svg"/><Relationship Id="rId17" Type="http://schemas.openxmlformats.org/officeDocument/2006/relationships/image" Target="../media/image56.png"/><Relationship Id="rId25" Type="http://schemas.openxmlformats.org/officeDocument/2006/relationships/image" Target="../media/image15.svg"/><Relationship Id="rId33" Type="http://schemas.openxmlformats.org/officeDocument/2006/relationships/image" Target="../media/image25.svg"/><Relationship Id="rId2" Type="http://schemas.openxmlformats.org/officeDocument/2006/relationships/image" Target="../media/image1.jpeg"/><Relationship Id="rId16" Type="http://schemas.openxmlformats.org/officeDocument/2006/relationships/image" Target="../media/image64.tmp"/><Relationship Id="rId20" Type="http://schemas.openxmlformats.org/officeDocument/2006/relationships/image" Target="../media/image8.png"/><Relationship Id="rId29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32.png"/><Relationship Id="rId24" Type="http://schemas.openxmlformats.org/officeDocument/2006/relationships/image" Target="../media/image14.png"/><Relationship Id="rId32" Type="http://schemas.openxmlformats.org/officeDocument/2006/relationships/image" Target="../media/image24.png"/><Relationship Id="rId5" Type="http://schemas.openxmlformats.org/officeDocument/2006/relationships/image" Target="../media/image30.png"/><Relationship Id="rId15" Type="http://schemas.openxmlformats.org/officeDocument/2006/relationships/image" Target="../media/image63.tmp"/><Relationship Id="rId23" Type="http://schemas.openxmlformats.org/officeDocument/2006/relationships/image" Target="../media/image13.svg"/><Relationship Id="rId28" Type="http://schemas.openxmlformats.org/officeDocument/2006/relationships/image" Target="../media/image18.png"/><Relationship Id="rId10" Type="http://schemas.openxmlformats.org/officeDocument/2006/relationships/image" Target="../media/image23.svg"/><Relationship Id="rId19" Type="http://schemas.openxmlformats.org/officeDocument/2006/relationships/image" Target="../media/image5.svg"/><Relationship Id="rId31" Type="http://schemas.openxmlformats.org/officeDocument/2006/relationships/image" Target="../media/image21.svg"/><Relationship Id="rId4" Type="http://schemas.openxmlformats.org/officeDocument/2006/relationships/image" Target="../media/image11.svg"/><Relationship Id="rId9" Type="http://schemas.openxmlformats.org/officeDocument/2006/relationships/image" Target="../media/image22.png"/><Relationship Id="rId14" Type="http://schemas.openxmlformats.org/officeDocument/2006/relationships/image" Target="../media/image36.svg"/><Relationship Id="rId22" Type="http://schemas.openxmlformats.org/officeDocument/2006/relationships/image" Target="../media/image12.png"/><Relationship Id="rId27" Type="http://schemas.openxmlformats.org/officeDocument/2006/relationships/image" Target="../media/image17.svg"/><Relationship Id="rId30" Type="http://schemas.openxmlformats.org/officeDocument/2006/relationships/image" Target="../media/image20.png"/><Relationship Id="rId8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image" Target="../media/image4.png"/><Relationship Id="rId26" Type="http://schemas.openxmlformats.org/officeDocument/2006/relationships/image" Target="../media/image16.png"/><Relationship Id="rId3" Type="http://schemas.openxmlformats.org/officeDocument/2006/relationships/image" Target="../media/image10.png"/><Relationship Id="rId21" Type="http://schemas.openxmlformats.org/officeDocument/2006/relationships/image" Target="../media/image9.svg"/><Relationship Id="rId7" Type="http://schemas.openxmlformats.org/officeDocument/2006/relationships/image" Target="../media/image30.png"/><Relationship Id="rId12" Type="http://schemas.openxmlformats.org/officeDocument/2006/relationships/image" Target="../media/image23.svg"/><Relationship Id="rId17" Type="http://schemas.openxmlformats.org/officeDocument/2006/relationships/image" Target="../media/image56.png"/><Relationship Id="rId25" Type="http://schemas.openxmlformats.org/officeDocument/2006/relationships/image" Target="../media/image15.svg"/><Relationship Id="rId33" Type="http://schemas.openxmlformats.org/officeDocument/2006/relationships/image" Target="../media/image25.svg"/><Relationship Id="rId2" Type="http://schemas.openxmlformats.org/officeDocument/2006/relationships/image" Target="../media/image1.jpeg"/><Relationship Id="rId16" Type="http://schemas.openxmlformats.org/officeDocument/2006/relationships/image" Target="../media/image66.tmp"/><Relationship Id="rId20" Type="http://schemas.openxmlformats.org/officeDocument/2006/relationships/image" Target="../media/image8.png"/><Relationship Id="rId29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11" Type="http://schemas.openxmlformats.org/officeDocument/2006/relationships/image" Target="../media/image22.png"/><Relationship Id="rId24" Type="http://schemas.openxmlformats.org/officeDocument/2006/relationships/image" Target="../media/image14.png"/><Relationship Id="rId32" Type="http://schemas.openxmlformats.org/officeDocument/2006/relationships/image" Target="../media/image24.png"/><Relationship Id="rId5" Type="http://schemas.openxmlformats.org/officeDocument/2006/relationships/image" Target="../media/image35.png"/><Relationship Id="rId15" Type="http://schemas.openxmlformats.org/officeDocument/2006/relationships/image" Target="../media/image65.tmp"/><Relationship Id="rId23" Type="http://schemas.openxmlformats.org/officeDocument/2006/relationships/image" Target="../media/image13.svg"/><Relationship Id="rId28" Type="http://schemas.openxmlformats.org/officeDocument/2006/relationships/image" Target="../media/image18.png"/><Relationship Id="rId10" Type="http://schemas.openxmlformats.org/officeDocument/2006/relationships/image" Target="../media/image7.svg"/><Relationship Id="rId19" Type="http://schemas.openxmlformats.org/officeDocument/2006/relationships/image" Target="../media/image5.svg"/><Relationship Id="rId31" Type="http://schemas.openxmlformats.org/officeDocument/2006/relationships/image" Target="../media/image21.svg"/><Relationship Id="rId4" Type="http://schemas.openxmlformats.org/officeDocument/2006/relationships/image" Target="../media/image11.svg"/><Relationship Id="rId9" Type="http://schemas.openxmlformats.org/officeDocument/2006/relationships/image" Target="../media/image6.png"/><Relationship Id="rId14" Type="http://schemas.openxmlformats.org/officeDocument/2006/relationships/image" Target="../media/image33.svg"/><Relationship Id="rId22" Type="http://schemas.openxmlformats.org/officeDocument/2006/relationships/image" Target="../media/image12.png"/><Relationship Id="rId27" Type="http://schemas.openxmlformats.org/officeDocument/2006/relationships/image" Target="../media/image17.svg"/><Relationship Id="rId30" Type="http://schemas.openxmlformats.org/officeDocument/2006/relationships/image" Target="../media/image20.png"/><Relationship Id="rId8" Type="http://schemas.openxmlformats.org/officeDocument/2006/relationships/image" Target="../media/image3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2.png"/><Relationship Id="rId18" Type="http://schemas.openxmlformats.org/officeDocument/2006/relationships/image" Target="../media/image8.png"/><Relationship Id="rId26" Type="http://schemas.openxmlformats.org/officeDocument/2006/relationships/image" Target="../media/image18.png"/><Relationship Id="rId3" Type="http://schemas.openxmlformats.org/officeDocument/2006/relationships/image" Target="../media/image10.png"/><Relationship Id="rId21" Type="http://schemas.openxmlformats.org/officeDocument/2006/relationships/image" Target="../media/image13.svg"/><Relationship Id="rId7" Type="http://schemas.openxmlformats.org/officeDocument/2006/relationships/image" Target="../media/image30.png"/><Relationship Id="rId12" Type="http://schemas.openxmlformats.org/officeDocument/2006/relationships/image" Target="../media/image23.svg"/><Relationship Id="rId17" Type="http://schemas.openxmlformats.org/officeDocument/2006/relationships/image" Target="../media/image5.svg"/><Relationship Id="rId25" Type="http://schemas.openxmlformats.org/officeDocument/2006/relationships/image" Target="../media/image17.svg"/><Relationship Id="rId2" Type="http://schemas.openxmlformats.org/officeDocument/2006/relationships/image" Target="../media/image1.jpeg"/><Relationship Id="rId16" Type="http://schemas.openxmlformats.org/officeDocument/2006/relationships/image" Target="../media/image4.png"/><Relationship Id="rId20" Type="http://schemas.openxmlformats.org/officeDocument/2006/relationships/image" Target="../media/image12.png"/><Relationship Id="rId29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11" Type="http://schemas.openxmlformats.org/officeDocument/2006/relationships/image" Target="../media/image22.png"/><Relationship Id="rId24" Type="http://schemas.openxmlformats.org/officeDocument/2006/relationships/image" Target="../media/image16.png"/><Relationship Id="rId5" Type="http://schemas.openxmlformats.org/officeDocument/2006/relationships/image" Target="../media/image35.png"/><Relationship Id="rId15" Type="http://schemas.openxmlformats.org/officeDocument/2006/relationships/image" Target="../media/image67.tmp"/><Relationship Id="rId23" Type="http://schemas.openxmlformats.org/officeDocument/2006/relationships/image" Target="../media/image15.svg"/><Relationship Id="rId28" Type="http://schemas.openxmlformats.org/officeDocument/2006/relationships/image" Target="../media/image20.png"/><Relationship Id="rId10" Type="http://schemas.openxmlformats.org/officeDocument/2006/relationships/image" Target="../media/image7.svg"/><Relationship Id="rId19" Type="http://schemas.openxmlformats.org/officeDocument/2006/relationships/image" Target="../media/image9.svg"/><Relationship Id="rId31" Type="http://schemas.openxmlformats.org/officeDocument/2006/relationships/image" Target="../media/image25.svg"/><Relationship Id="rId4" Type="http://schemas.openxmlformats.org/officeDocument/2006/relationships/image" Target="../media/image11.svg"/><Relationship Id="rId9" Type="http://schemas.openxmlformats.org/officeDocument/2006/relationships/image" Target="../media/image6.png"/><Relationship Id="rId14" Type="http://schemas.openxmlformats.org/officeDocument/2006/relationships/image" Target="../media/image33.svg"/><Relationship Id="rId22" Type="http://schemas.openxmlformats.org/officeDocument/2006/relationships/image" Target="../media/image14.png"/><Relationship Id="rId27" Type="http://schemas.openxmlformats.org/officeDocument/2006/relationships/image" Target="../media/image19.svg"/><Relationship Id="rId30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tmp"/><Relationship Id="rId18" Type="http://schemas.openxmlformats.org/officeDocument/2006/relationships/image" Target="../media/image8.png"/><Relationship Id="rId26" Type="http://schemas.openxmlformats.org/officeDocument/2006/relationships/image" Target="../media/image16.png"/><Relationship Id="rId3" Type="http://schemas.openxmlformats.org/officeDocument/2006/relationships/image" Target="../media/image35.png"/><Relationship Id="rId21" Type="http://schemas.openxmlformats.org/officeDocument/2006/relationships/image" Target="../media/image11.svg"/><Relationship Id="rId7" Type="http://schemas.openxmlformats.org/officeDocument/2006/relationships/image" Target="../media/image6.png"/><Relationship Id="rId12" Type="http://schemas.openxmlformats.org/officeDocument/2006/relationships/image" Target="../media/image33.svg"/><Relationship Id="rId17" Type="http://schemas.openxmlformats.org/officeDocument/2006/relationships/image" Target="../media/image5.svg"/><Relationship Id="rId25" Type="http://schemas.openxmlformats.org/officeDocument/2006/relationships/image" Target="../media/image15.svg"/><Relationship Id="rId33" Type="http://schemas.openxmlformats.org/officeDocument/2006/relationships/image" Target="../media/image25.svg"/><Relationship Id="rId2" Type="http://schemas.openxmlformats.org/officeDocument/2006/relationships/image" Target="../media/image1.jpeg"/><Relationship Id="rId16" Type="http://schemas.openxmlformats.org/officeDocument/2006/relationships/image" Target="../media/image4.png"/><Relationship Id="rId20" Type="http://schemas.openxmlformats.org/officeDocument/2006/relationships/image" Target="../media/image10.png"/><Relationship Id="rId29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32.png"/><Relationship Id="rId24" Type="http://schemas.openxmlformats.org/officeDocument/2006/relationships/image" Target="../media/image14.png"/><Relationship Id="rId32" Type="http://schemas.openxmlformats.org/officeDocument/2006/relationships/image" Target="../media/image24.png"/><Relationship Id="rId5" Type="http://schemas.openxmlformats.org/officeDocument/2006/relationships/image" Target="../media/image30.png"/><Relationship Id="rId15" Type="http://schemas.openxmlformats.org/officeDocument/2006/relationships/image" Target="../media/image70.tmp"/><Relationship Id="rId23" Type="http://schemas.openxmlformats.org/officeDocument/2006/relationships/image" Target="../media/image13.svg"/><Relationship Id="rId28" Type="http://schemas.openxmlformats.org/officeDocument/2006/relationships/image" Target="../media/image18.png"/><Relationship Id="rId10" Type="http://schemas.openxmlformats.org/officeDocument/2006/relationships/image" Target="../media/image23.svg"/><Relationship Id="rId19" Type="http://schemas.openxmlformats.org/officeDocument/2006/relationships/image" Target="../media/image9.svg"/><Relationship Id="rId31" Type="http://schemas.openxmlformats.org/officeDocument/2006/relationships/image" Target="../media/image21.svg"/><Relationship Id="rId4" Type="http://schemas.openxmlformats.org/officeDocument/2006/relationships/image" Target="../media/image36.svg"/><Relationship Id="rId9" Type="http://schemas.openxmlformats.org/officeDocument/2006/relationships/image" Target="../media/image22.png"/><Relationship Id="rId14" Type="http://schemas.openxmlformats.org/officeDocument/2006/relationships/image" Target="../media/image69.tmp"/><Relationship Id="rId22" Type="http://schemas.openxmlformats.org/officeDocument/2006/relationships/image" Target="../media/image12.png"/><Relationship Id="rId27" Type="http://schemas.openxmlformats.org/officeDocument/2006/relationships/image" Target="../media/image17.svg"/><Relationship Id="rId30" Type="http://schemas.openxmlformats.org/officeDocument/2006/relationships/image" Target="../media/image20.png"/><Relationship Id="rId8" Type="http://schemas.openxmlformats.org/officeDocument/2006/relationships/image" Target="../media/image7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17.svg"/><Relationship Id="rId5" Type="http://schemas.openxmlformats.org/officeDocument/2006/relationships/image" Target="../media/image40.svg"/><Relationship Id="rId10" Type="http://schemas.openxmlformats.org/officeDocument/2006/relationships/image" Target="../media/image16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28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tmp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tmp"/><Relationship Id="rId30" Type="http://schemas.openxmlformats.org/officeDocument/2006/relationships/image" Target="../media/image29.tmp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tmp"/><Relationship Id="rId18" Type="http://schemas.openxmlformats.org/officeDocument/2006/relationships/image" Target="../media/image8.png"/><Relationship Id="rId26" Type="http://schemas.openxmlformats.org/officeDocument/2006/relationships/image" Target="../media/image18.png"/><Relationship Id="rId39" Type="http://schemas.openxmlformats.org/officeDocument/2006/relationships/image" Target="../media/image44.svg"/><Relationship Id="rId21" Type="http://schemas.openxmlformats.org/officeDocument/2006/relationships/image" Target="../media/image13.svg"/><Relationship Id="rId34" Type="http://schemas.openxmlformats.org/officeDocument/2006/relationships/image" Target="../media/image39.png"/><Relationship Id="rId7" Type="http://schemas.openxmlformats.org/officeDocument/2006/relationships/image" Target="../media/image6.png"/><Relationship Id="rId12" Type="http://schemas.openxmlformats.org/officeDocument/2006/relationships/image" Target="../media/image33.svg"/><Relationship Id="rId17" Type="http://schemas.openxmlformats.org/officeDocument/2006/relationships/image" Target="../media/image5.svg"/><Relationship Id="rId25" Type="http://schemas.openxmlformats.org/officeDocument/2006/relationships/image" Target="../media/image17.svg"/><Relationship Id="rId33" Type="http://schemas.openxmlformats.org/officeDocument/2006/relationships/image" Target="../media/image38.svg"/><Relationship Id="rId38" Type="http://schemas.openxmlformats.org/officeDocument/2006/relationships/image" Target="../media/image43.png"/><Relationship Id="rId2" Type="http://schemas.openxmlformats.org/officeDocument/2006/relationships/image" Target="../media/image1.jpeg"/><Relationship Id="rId16" Type="http://schemas.openxmlformats.org/officeDocument/2006/relationships/image" Target="../media/image4.png"/><Relationship Id="rId20" Type="http://schemas.openxmlformats.org/officeDocument/2006/relationships/image" Target="../media/image12.png"/><Relationship Id="rId29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32.png"/><Relationship Id="rId24" Type="http://schemas.openxmlformats.org/officeDocument/2006/relationships/image" Target="../media/image16.png"/><Relationship Id="rId32" Type="http://schemas.openxmlformats.org/officeDocument/2006/relationships/image" Target="../media/image37.png"/><Relationship Id="rId37" Type="http://schemas.openxmlformats.org/officeDocument/2006/relationships/image" Target="../media/image42.svg"/><Relationship Id="rId40" Type="http://schemas.openxmlformats.org/officeDocument/2006/relationships/image" Target="../media/image45.tmp"/><Relationship Id="rId5" Type="http://schemas.openxmlformats.org/officeDocument/2006/relationships/image" Target="../media/image30.png"/><Relationship Id="rId15" Type="http://schemas.openxmlformats.org/officeDocument/2006/relationships/image" Target="../media/image36.svg"/><Relationship Id="rId23" Type="http://schemas.openxmlformats.org/officeDocument/2006/relationships/image" Target="../media/image15.svg"/><Relationship Id="rId28" Type="http://schemas.openxmlformats.org/officeDocument/2006/relationships/image" Target="../media/image20.png"/><Relationship Id="rId36" Type="http://schemas.openxmlformats.org/officeDocument/2006/relationships/image" Target="../media/image41.png"/><Relationship Id="rId10" Type="http://schemas.openxmlformats.org/officeDocument/2006/relationships/image" Target="../media/image23.svg"/><Relationship Id="rId19" Type="http://schemas.openxmlformats.org/officeDocument/2006/relationships/image" Target="../media/image9.svg"/><Relationship Id="rId31" Type="http://schemas.openxmlformats.org/officeDocument/2006/relationships/image" Target="../media/image25.svg"/><Relationship Id="rId4" Type="http://schemas.openxmlformats.org/officeDocument/2006/relationships/image" Target="../media/image11.svg"/><Relationship Id="rId9" Type="http://schemas.openxmlformats.org/officeDocument/2006/relationships/image" Target="../media/image22.png"/><Relationship Id="rId14" Type="http://schemas.openxmlformats.org/officeDocument/2006/relationships/image" Target="../media/image35.png"/><Relationship Id="rId22" Type="http://schemas.openxmlformats.org/officeDocument/2006/relationships/image" Target="../media/image14.png"/><Relationship Id="rId27" Type="http://schemas.openxmlformats.org/officeDocument/2006/relationships/image" Target="../media/image19.svg"/><Relationship Id="rId30" Type="http://schemas.openxmlformats.org/officeDocument/2006/relationships/image" Target="../media/image24.png"/><Relationship Id="rId35" Type="http://schemas.openxmlformats.org/officeDocument/2006/relationships/image" Target="../media/image40.svg"/><Relationship Id="rId8" Type="http://schemas.openxmlformats.org/officeDocument/2006/relationships/image" Target="../media/image7.svg"/><Relationship Id="rId3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47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46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42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48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49.tmp"/><Relationship Id="rId18" Type="http://schemas.openxmlformats.org/officeDocument/2006/relationships/image" Target="../media/image5.svg"/><Relationship Id="rId26" Type="http://schemas.openxmlformats.org/officeDocument/2006/relationships/image" Target="../media/image17.svg"/><Relationship Id="rId3" Type="http://schemas.openxmlformats.org/officeDocument/2006/relationships/image" Target="../media/image10.png"/><Relationship Id="rId21" Type="http://schemas.openxmlformats.org/officeDocument/2006/relationships/image" Target="../media/image12.png"/><Relationship Id="rId7" Type="http://schemas.openxmlformats.org/officeDocument/2006/relationships/image" Target="../media/image6.png"/><Relationship Id="rId12" Type="http://schemas.openxmlformats.org/officeDocument/2006/relationships/image" Target="../media/image33.svg"/><Relationship Id="rId17" Type="http://schemas.openxmlformats.org/officeDocument/2006/relationships/image" Target="../media/image4.png"/><Relationship Id="rId25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50.tmp"/><Relationship Id="rId20" Type="http://schemas.openxmlformats.org/officeDocument/2006/relationships/image" Target="../media/image9.svg"/><Relationship Id="rId29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32.png"/><Relationship Id="rId24" Type="http://schemas.openxmlformats.org/officeDocument/2006/relationships/image" Target="../media/image15.svg"/><Relationship Id="rId32" Type="http://schemas.openxmlformats.org/officeDocument/2006/relationships/image" Target="../media/image25.svg"/><Relationship Id="rId5" Type="http://schemas.openxmlformats.org/officeDocument/2006/relationships/image" Target="../media/image30.png"/><Relationship Id="rId15" Type="http://schemas.openxmlformats.org/officeDocument/2006/relationships/image" Target="../media/image36.svg"/><Relationship Id="rId23" Type="http://schemas.openxmlformats.org/officeDocument/2006/relationships/image" Target="../media/image14.png"/><Relationship Id="rId28" Type="http://schemas.openxmlformats.org/officeDocument/2006/relationships/image" Target="../media/image19.svg"/><Relationship Id="rId10" Type="http://schemas.openxmlformats.org/officeDocument/2006/relationships/image" Target="../media/image23.svg"/><Relationship Id="rId19" Type="http://schemas.openxmlformats.org/officeDocument/2006/relationships/image" Target="../media/image8.png"/><Relationship Id="rId31" Type="http://schemas.openxmlformats.org/officeDocument/2006/relationships/image" Target="../media/image24.png"/><Relationship Id="rId4" Type="http://schemas.openxmlformats.org/officeDocument/2006/relationships/image" Target="../media/image11.svg"/><Relationship Id="rId9" Type="http://schemas.openxmlformats.org/officeDocument/2006/relationships/image" Target="../media/image22.png"/><Relationship Id="rId14" Type="http://schemas.openxmlformats.org/officeDocument/2006/relationships/image" Target="../media/image35.png"/><Relationship Id="rId22" Type="http://schemas.openxmlformats.org/officeDocument/2006/relationships/image" Target="../media/image13.svg"/><Relationship Id="rId27" Type="http://schemas.openxmlformats.org/officeDocument/2006/relationships/image" Target="../media/image18.png"/><Relationship Id="rId30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.tmp"/><Relationship Id="rId18" Type="http://schemas.openxmlformats.org/officeDocument/2006/relationships/image" Target="../media/image4.png"/><Relationship Id="rId26" Type="http://schemas.openxmlformats.org/officeDocument/2006/relationships/image" Target="../media/image16.png"/><Relationship Id="rId3" Type="http://schemas.openxmlformats.org/officeDocument/2006/relationships/image" Target="../media/image10.png"/><Relationship Id="rId21" Type="http://schemas.openxmlformats.org/officeDocument/2006/relationships/image" Target="../media/image9.svg"/><Relationship Id="rId7" Type="http://schemas.openxmlformats.org/officeDocument/2006/relationships/image" Target="../media/image6.png"/><Relationship Id="rId12" Type="http://schemas.openxmlformats.org/officeDocument/2006/relationships/image" Target="../media/image33.svg"/><Relationship Id="rId17" Type="http://schemas.openxmlformats.org/officeDocument/2006/relationships/image" Target="../media/image53.png"/><Relationship Id="rId25" Type="http://schemas.openxmlformats.org/officeDocument/2006/relationships/image" Target="../media/image15.svg"/><Relationship Id="rId33" Type="http://schemas.openxmlformats.org/officeDocument/2006/relationships/image" Target="../media/image25.svg"/><Relationship Id="rId2" Type="http://schemas.openxmlformats.org/officeDocument/2006/relationships/image" Target="../media/image1.jpeg"/><Relationship Id="rId16" Type="http://schemas.openxmlformats.org/officeDocument/2006/relationships/image" Target="../media/image52.tmp"/><Relationship Id="rId20" Type="http://schemas.openxmlformats.org/officeDocument/2006/relationships/image" Target="../media/image8.png"/><Relationship Id="rId29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32.png"/><Relationship Id="rId24" Type="http://schemas.openxmlformats.org/officeDocument/2006/relationships/image" Target="../media/image14.png"/><Relationship Id="rId32" Type="http://schemas.openxmlformats.org/officeDocument/2006/relationships/image" Target="../media/image24.png"/><Relationship Id="rId5" Type="http://schemas.openxmlformats.org/officeDocument/2006/relationships/image" Target="../media/image30.png"/><Relationship Id="rId15" Type="http://schemas.openxmlformats.org/officeDocument/2006/relationships/image" Target="../media/image36.svg"/><Relationship Id="rId23" Type="http://schemas.openxmlformats.org/officeDocument/2006/relationships/image" Target="../media/image13.svg"/><Relationship Id="rId28" Type="http://schemas.openxmlformats.org/officeDocument/2006/relationships/image" Target="../media/image18.png"/><Relationship Id="rId10" Type="http://schemas.openxmlformats.org/officeDocument/2006/relationships/image" Target="../media/image23.svg"/><Relationship Id="rId19" Type="http://schemas.openxmlformats.org/officeDocument/2006/relationships/image" Target="../media/image5.svg"/><Relationship Id="rId31" Type="http://schemas.openxmlformats.org/officeDocument/2006/relationships/image" Target="../media/image21.svg"/><Relationship Id="rId4" Type="http://schemas.openxmlformats.org/officeDocument/2006/relationships/image" Target="../media/image11.svg"/><Relationship Id="rId9" Type="http://schemas.openxmlformats.org/officeDocument/2006/relationships/image" Target="../media/image22.png"/><Relationship Id="rId14" Type="http://schemas.openxmlformats.org/officeDocument/2006/relationships/image" Target="../media/image35.png"/><Relationship Id="rId22" Type="http://schemas.openxmlformats.org/officeDocument/2006/relationships/image" Target="../media/image12.png"/><Relationship Id="rId27" Type="http://schemas.openxmlformats.org/officeDocument/2006/relationships/image" Target="../media/image17.svg"/><Relationship Id="rId30" Type="http://schemas.openxmlformats.org/officeDocument/2006/relationships/image" Target="../media/image20.png"/><Relationship Id="rId8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18" Type="http://schemas.openxmlformats.org/officeDocument/2006/relationships/image" Target="../media/image4.png"/><Relationship Id="rId26" Type="http://schemas.openxmlformats.org/officeDocument/2006/relationships/image" Target="../media/image16.png"/><Relationship Id="rId3" Type="http://schemas.openxmlformats.org/officeDocument/2006/relationships/image" Target="../media/image10.png"/><Relationship Id="rId21" Type="http://schemas.openxmlformats.org/officeDocument/2006/relationships/image" Target="../media/image9.svg"/><Relationship Id="rId7" Type="http://schemas.openxmlformats.org/officeDocument/2006/relationships/image" Target="../media/image6.png"/><Relationship Id="rId12" Type="http://schemas.openxmlformats.org/officeDocument/2006/relationships/image" Target="../media/image33.svg"/><Relationship Id="rId17" Type="http://schemas.openxmlformats.org/officeDocument/2006/relationships/image" Target="../media/image56.png"/><Relationship Id="rId25" Type="http://schemas.openxmlformats.org/officeDocument/2006/relationships/image" Target="../media/image15.svg"/><Relationship Id="rId33" Type="http://schemas.openxmlformats.org/officeDocument/2006/relationships/image" Target="../media/image25.svg"/><Relationship Id="rId2" Type="http://schemas.openxmlformats.org/officeDocument/2006/relationships/image" Target="../media/image1.jpeg"/><Relationship Id="rId16" Type="http://schemas.openxmlformats.org/officeDocument/2006/relationships/image" Target="../media/image55.tmp"/><Relationship Id="rId20" Type="http://schemas.openxmlformats.org/officeDocument/2006/relationships/image" Target="../media/image8.png"/><Relationship Id="rId29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32.png"/><Relationship Id="rId24" Type="http://schemas.openxmlformats.org/officeDocument/2006/relationships/image" Target="../media/image14.png"/><Relationship Id="rId32" Type="http://schemas.openxmlformats.org/officeDocument/2006/relationships/image" Target="../media/image24.png"/><Relationship Id="rId5" Type="http://schemas.openxmlformats.org/officeDocument/2006/relationships/image" Target="../media/image30.png"/><Relationship Id="rId15" Type="http://schemas.openxmlformats.org/officeDocument/2006/relationships/image" Target="../media/image54.tmp"/><Relationship Id="rId23" Type="http://schemas.openxmlformats.org/officeDocument/2006/relationships/image" Target="../media/image13.svg"/><Relationship Id="rId28" Type="http://schemas.openxmlformats.org/officeDocument/2006/relationships/image" Target="../media/image18.png"/><Relationship Id="rId10" Type="http://schemas.openxmlformats.org/officeDocument/2006/relationships/image" Target="../media/image23.svg"/><Relationship Id="rId19" Type="http://schemas.openxmlformats.org/officeDocument/2006/relationships/image" Target="../media/image5.svg"/><Relationship Id="rId31" Type="http://schemas.openxmlformats.org/officeDocument/2006/relationships/image" Target="../media/image21.svg"/><Relationship Id="rId4" Type="http://schemas.openxmlformats.org/officeDocument/2006/relationships/image" Target="../media/image11.svg"/><Relationship Id="rId9" Type="http://schemas.openxmlformats.org/officeDocument/2006/relationships/image" Target="../media/image22.png"/><Relationship Id="rId14" Type="http://schemas.openxmlformats.org/officeDocument/2006/relationships/image" Target="../media/image36.svg"/><Relationship Id="rId22" Type="http://schemas.openxmlformats.org/officeDocument/2006/relationships/image" Target="../media/image12.png"/><Relationship Id="rId27" Type="http://schemas.openxmlformats.org/officeDocument/2006/relationships/image" Target="../media/image17.svg"/><Relationship Id="rId30" Type="http://schemas.openxmlformats.org/officeDocument/2006/relationships/image" Target="../media/image20.png"/><Relationship Id="rId8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18" Type="http://schemas.openxmlformats.org/officeDocument/2006/relationships/image" Target="../media/image4.png"/><Relationship Id="rId26" Type="http://schemas.openxmlformats.org/officeDocument/2006/relationships/image" Target="../media/image16.png"/><Relationship Id="rId3" Type="http://schemas.openxmlformats.org/officeDocument/2006/relationships/image" Target="../media/image10.png"/><Relationship Id="rId21" Type="http://schemas.openxmlformats.org/officeDocument/2006/relationships/image" Target="../media/image9.svg"/><Relationship Id="rId7" Type="http://schemas.openxmlformats.org/officeDocument/2006/relationships/image" Target="../media/image6.png"/><Relationship Id="rId12" Type="http://schemas.openxmlformats.org/officeDocument/2006/relationships/image" Target="../media/image33.svg"/><Relationship Id="rId17" Type="http://schemas.openxmlformats.org/officeDocument/2006/relationships/image" Target="../media/image56.png"/><Relationship Id="rId25" Type="http://schemas.openxmlformats.org/officeDocument/2006/relationships/image" Target="../media/image15.svg"/><Relationship Id="rId33" Type="http://schemas.openxmlformats.org/officeDocument/2006/relationships/image" Target="../media/image25.svg"/><Relationship Id="rId2" Type="http://schemas.openxmlformats.org/officeDocument/2006/relationships/image" Target="../media/image1.jpeg"/><Relationship Id="rId16" Type="http://schemas.openxmlformats.org/officeDocument/2006/relationships/image" Target="../media/image58.tmp"/><Relationship Id="rId20" Type="http://schemas.openxmlformats.org/officeDocument/2006/relationships/image" Target="../media/image8.png"/><Relationship Id="rId29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32.png"/><Relationship Id="rId24" Type="http://schemas.openxmlformats.org/officeDocument/2006/relationships/image" Target="../media/image14.png"/><Relationship Id="rId32" Type="http://schemas.openxmlformats.org/officeDocument/2006/relationships/image" Target="../media/image24.png"/><Relationship Id="rId5" Type="http://schemas.openxmlformats.org/officeDocument/2006/relationships/image" Target="../media/image30.png"/><Relationship Id="rId15" Type="http://schemas.openxmlformats.org/officeDocument/2006/relationships/image" Target="../media/image57.tmp"/><Relationship Id="rId23" Type="http://schemas.openxmlformats.org/officeDocument/2006/relationships/image" Target="../media/image13.svg"/><Relationship Id="rId28" Type="http://schemas.openxmlformats.org/officeDocument/2006/relationships/image" Target="../media/image18.png"/><Relationship Id="rId10" Type="http://schemas.openxmlformats.org/officeDocument/2006/relationships/image" Target="../media/image23.svg"/><Relationship Id="rId19" Type="http://schemas.openxmlformats.org/officeDocument/2006/relationships/image" Target="../media/image5.svg"/><Relationship Id="rId31" Type="http://schemas.openxmlformats.org/officeDocument/2006/relationships/image" Target="../media/image21.svg"/><Relationship Id="rId4" Type="http://schemas.openxmlformats.org/officeDocument/2006/relationships/image" Target="../media/image11.svg"/><Relationship Id="rId9" Type="http://schemas.openxmlformats.org/officeDocument/2006/relationships/image" Target="../media/image22.png"/><Relationship Id="rId14" Type="http://schemas.openxmlformats.org/officeDocument/2006/relationships/image" Target="../media/image36.svg"/><Relationship Id="rId22" Type="http://schemas.openxmlformats.org/officeDocument/2006/relationships/image" Target="../media/image12.png"/><Relationship Id="rId27" Type="http://schemas.openxmlformats.org/officeDocument/2006/relationships/image" Target="../media/image17.svg"/><Relationship Id="rId30" Type="http://schemas.openxmlformats.org/officeDocument/2006/relationships/image" Target="../media/image20.png"/><Relationship Id="rId8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24000" y="1741152"/>
            <a:ext cx="14548548" cy="6562040"/>
          </a:xfrm>
          <a:custGeom>
            <a:avLst/>
            <a:gdLst/>
            <a:ahLst/>
            <a:cxnLst/>
            <a:rect l="l" t="t" r="r" b="b"/>
            <a:pathLst>
              <a:path w="13945790" h="6161504">
                <a:moveTo>
                  <a:pt x="0" y="0"/>
                </a:moveTo>
                <a:lnTo>
                  <a:pt x="13945791" y="0"/>
                </a:lnTo>
                <a:lnTo>
                  <a:pt x="13945791" y="6161504"/>
                </a:lnTo>
                <a:lnTo>
                  <a:pt x="0" y="6161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227816" y="1741152"/>
            <a:ext cx="502856" cy="482742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224851" y="8303192"/>
            <a:ext cx="502856" cy="482742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416153">
            <a:off x="7433640" y="7685751"/>
            <a:ext cx="1847411" cy="2762484"/>
          </a:xfrm>
          <a:custGeom>
            <a:avLst/>
            <a:gdLst/>
            <a:ahLst/>
            <a:cxnLst/>
            <a:rect l="l" t="t" r="r" b="b"/>
            <a:pathLst>
              <a:path w="1847411" h="2762484">
                <a:moveTo>
                  <a:pt x="0" y="0"/>
                </a:moveTo>
                <a:lnTo>
                  <a:pt x="1847412" y="0"/>
                </a:lnTo>
                <a:lnTo>
                  <a:pt x="1847412" y="2762484"/>
                </a:lnTo>
                <a:lnTo>
                  <a:pt x="0" y="27624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882848" y="187571"/>
            <a:ext cx="1613801" cy="2140052"/>
          </a:xfrm>
          <a:custGeom>
            <a:avLst/>
            <a:gdLst/>
            <a:ahLst/>
            <a:cxnLst/>
            <a:rect l="l" t="t" r="r" b="b"/>
            <a:pathLst>
              <a:path w="2216405" h="2836998">
                <a:moveTo>
                  <a:pt x="0" y="0"/>
                </a:moveTo>
                <a:lnTo>
                  <a:pt x="2216404" y="0"/>
                </a:lnTo>
                <a:lnTo>
                  <a:pt x="2216404" y="2836999"/>
                </a:lnTo>
                <a:lnTo>
                  <a:pt x="0" y="28369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863273">
            <a:off x="15466816" y="3596570"/>
            <a:ext cx="649022" cy="4056386"/>
          </a:xfrm>
          <a:custGeom>
            <a:avLst/>
            <a:gdLst/>
            <a:ahLst/>
            <a:cxnLst/>
            <a:rect l="l" t="t" r="r" b="b"/>
            <a:pathLst>
              <a:path w="649022" h="4056386">
                <a:moveTo>
                  <a:pt x="0" y="0"/>
                </a:moveTo>
                <a:lnTo>
                  <a:pt x="649022" y="0"/>
                </a:lnTo>
                <a:lnTo>
                  <a:pt x="649022" y="4056387"/>
                </a:lnTo>
                <a:lnTo>
                  <a:pt x="0" y="405638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473075" y="3373487"/>
            <a:ext cx="15037356" cy="2783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000" dirty="0">
                <a:solidFill>
                  <a:srgbClr val="2E2C7F"/>
                </a:solidFill>
                <a:latin typeface="Stencil" panose="040409050D0802020404" pitchFamily="82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CONSUMER GOODS INSIGHTS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06343" y="6063508"/>
            <a:ext cx="8029460" cy="5279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4800" b="1" dirty="0">
                <a:solidFill>
                  <a:srgbClr val="2E2C7F"/>
                </a:solidFill>
                <a:latin typeface="Roca One Bold"/>
              </a:rPr>
              <a:t>ATLIQ   HARDWARES</a:t>
            </a:r>
          </a:p>
        </p:txBody>
      </p:sp>
      <p:sp>
        <p:nvSpPr>
          <p:cNvPr id="11" name="Freeform 11"/>
          <p:cNvSpPr/>
          <p:nvPr/>
        </p:nvSpPr>
        <p:spPr>
          <a:xfrm>
            <a:off x="96807" y="-993840"/>
            <a:ext cx="4856193" cy="1916419"/>
          </a:xfrm>
          <a:custGeom>
            <a:avLst/>
            <a:gdLst/>
            <a:ahLst/>
            <a:cxnLst/>
            <a:rect l="l" t="t" r="r" b="b"/>
            <a:pathLst>
              <a:path w="5262041" h="2183747">
                <a:moveTo>
                  <a:pt x="0" y="0"/>
                </a:moveTo>
                <a:lnTo>
                  <a:pt x="5262042" y="0"/>
                </a:lnTo>
                <a:lnTo>
                  <a:pt x="5262042" y="2183747"/>
                </a:lnTo>
                <a:lnTo>
                  <a:pt x="0" y="218374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531345" y="-2235847"/>
            <a:ext cx="3541203" cy="3604555"/>
          </a:xfrm>
          <a:custGeom>
            <a:avLst/>
            <a:gdLst/>
            <a:ahLst/>
            <a:cxnLst/>
            <a:rect l="l" t="t" r="r" b="b"/>
            <a:pathLst>
              <a:path w="4078795" h="4114800">
                <a:moveTo>
                  <a:pt x="0" y="0"/>
                </a:moveTo>
                <a:lnTo>
                  <a:pt x="4078796" y="0"/>
                </a:lnTo>
                <a:lnTo>
                  <a:pt x="40787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3928571">
            <a:off x="1228114" y="1645441"/>
            <a:ext cx="434983" cy="3025969"/>
          </a:xfrm>
          <a:custGeom>
            <a:avLst/>
            <a:gdLst/>
            <a:ahLst/>
            <a:cxnLst/>
            <a:rect l="l" t="t" r="r" b="b"/>
            <a:pathLst>
              <a:path w="434983" h="3025969">
                <a:moveTo>
                  <a:pt x="0" y="0"/>
                </a:moveTo>
                <a:lnTo>
                  <a:pt x="434983" y="0"/>
                </a:lnTo>
                <a:lnTo>
                  <a:pt x="434983" y="3025969"/>
                </a:lnTo>
                <a:lnTo>
                  <a:pt x="0" y="302596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032190" y="8265766"/>
            <a:ext cx="3399436" cy="3485078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376212" y="2798603"/>
            <a:ext cx="1036023" cy="722626"/>
          </a:xfrm>
          <a:custGeom>
            <a:avLst/>
            <a:gdLst/>
            <a:ahLst/>
            <a:cxnLst/>
            <a:rect l="l" t="t" r="r" b="b"/>
            <a:pathLst>
              <a:path w="1036023" h="722626">
                <a:moveTo>
                  <a:pt x="0" y="0"/>
                </a:moveTo>
                <a:lnTo>
                  <a:pt x="1036023" y="0"/>
                </a:lnTo>
                <a:lnTo>
                  <a:pt x="1036023" y="722627"/>
                </a:lnTo>
                <a:lnTo>
                  <a:pt x="0" y="722627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5689079" y="8544563"/>
            <a:ext cx="1036023" cy="722626"/>
          </a:xfrm>
          <a:custGeom>
            <a:avLst/>
            <a:gdLst/>
            <a:ahLst/>
            <a:cxnLst/>
            <a:rect l="l" t="t" r="r" b="b"/>
            <a:pathLst>
              <a:path w="1036023" h="722626">
                <a:moveTo>
                  <a:pt x="0" y="0"/>
                </a:moveTo>
                <a:lnTo>
                  <a:pt x="1036023" y="0"/>
                </a:lnTo>
                <a:lnTo>
                  <a:pt x="1036023" y="722626"/>
                </a:lnTo>
                <a:lnTo>
                  <a:pt x="0" y="7226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4">
            <a:extLst>
              <a:ext uri="{FF2B5EF4-FFF2-40B4-BE49-F238E27FC236}">
                <a16:creationId xmlns:a16="http://schemas.microsoft.com/office/drawing/2014/main" id="{8BBF2D05-D385-E88E-E7CE-922DB2E73041}"/>
              </a:ext>
            </a:extLst>
          </p:cNvPr>
          <p:cNvSpPr/>
          <p:nvPr/>
        </p:nvSpPr>
        <p:spPr>
          <a:xfrm rot="21360203">
            <a:off x="360724" y="6907716"/>
            <a:ext cx="3927830" cy="2967316"/>
          </a:xfrm>
          <a:custGeom>
            <a:avLst/>
            <a:gdLst/>
            <a:ahLst/>
            <a:cxnLst/>
            <a:rect l="l" t="t" r="r" b="b"/>
            <a:pathLst>
              <a:path w="5149268" h="4357568">
                <a:moveTo>
                  <a:pt x="0" y="0"/>
                </a:moveTo>
                <a:lnTo>
                  <a:pt x="5149268" y="0"/>
                </a:lnTo>
                <a:lnTo>
                  <a:pt x="5149268" y="4357568"/>
                </a:lnTo>
                <a:lnTo>
                  <a:pt x="0" y="435756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2180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 rot="-1213915">
            <a:off x="630803" y="510906"/>
            <a:ext cx="879909" cy="1115218"/>
          </a:xfrm>
          <a:custGeom>
            <a:avLst/>
            <a:gdLst/>
            <a:ahLst/>
            <a:cxnLst/>
            <a:rect l="l" t="t" r="r" b="b"/>
            <a:pathLst>
              <a:path w="1717599" h="2198526">
                <a:moveTo>
                  <a:pt x="0" y="0"/>
                </a:moveTo>
                <a:lnTo>
                  <a:pt x="1717598" y="0"/>
                </a:lnTo>
                <a:lnTo>
                  <a:pt x="1717598" y="2198526"/>
                </a:lnTo>
                <a:lnTo>
                  <a:pt x="0" y="21985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28761">
            <a:off x="16430420" y="-1601"/>
            <a:ext cx="1881946" cy="1667774"/>
          </a:xfrm>
          <a:custGeom>
            <a:avLst/>
            <a:gdLst/>
            <a:ahLst/>
            <a:cxnLst/>
            <a:rect l="l" t="t" r="r" b="b"/>
            <a:pathLst>
              <a:path w="2896292" h="2577700">
                <a:moveTo>
                  <a:pt x="0" y="0"/>
                </a:moveTo>
                <a:lnTo>
                  <a:pt x="2896292" y="0"/>
                </a:lnTo>
                <a:lnTo>
                  <a:pt x="2896292" y="2577699"/>
                </a:lnTo>
                <a:lnTo>
                  <a:pt x="0" y="25776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77272" y="4072952"/>
            <a:ext cx="502856" cy="482742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037487" y="5789838"/>
            <a:ext cx="502856" cy="482742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80605" y="9029700"/>
            <a:ext cx="893200" cy="623007"/>
          </a:xfrm>
          <a:custGeom>
            <a:avLst/>
            <a:gdLst/>
            <a:ahLst/>
            <a:cxnLst/>
            <a:rect l="l" t="t" r="r" b="b"/>
            <a:pathLst>
              <a:path w="893200" h="623007">
                <a:moveTo>
                  <a:pt x="0" y="0"/>
                </a:moveTo>
                <a:lnTo>
                  <a:pt x="893200" y="0"/>
                </a:lnTo>
                <a:lnTo>
                  <a:pt x="893200" y="623007"/>
                </a:lnTo>
                <a:lnTo>
                  <a:pt x="0" y="6230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333064" y="9829377"/>
            <a:ext cx="1041239" cy="587806"/>
          </a:xfrm>
          <a:custGeom>
            <a:avLst/>
            <a:gdLst/>
            <a:ahLst/>
            <a:cxnLst/>
            <a:rect l="l" t="t" r="r" b="b"/>
            <a:pathLst>
              <a:path w="1355946" h="945772">
                <a:moveTo>
                  <a:pt x="0" y="0"/>
                </a:moveTo>
                <a:lnTo>
                  <a:pt x="1355946" y="0"/>
                </a:lnTo>
                <a:lnTo>
                  <a:pt x="1355946" y="945773"/>
                </a:lnTo>
                <a:lnTo>
                  <a:pt x="0" y="94577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517316">
            <a:off x="16302053" y="8086696"/>
            <a:ext cx="1412148" cy="1886007"/>
          </a:xfrm>
          <a:custGeom>
            <a:avLst/>
            <a:gdLst/>
            <a:ahLst/>
            <a:cxnLst/>
            <a:rect l="l" t="t" r="r" b="b"/>
            <a:pathLst>
              <a:path w="1412148" h="1886007">
                <a:moveTo>
                  <a:pt x="0" y="0"/>
                </a:moveTo>
                <a:lnTo>
                  <a:pt x="1412148" y="0"/>
                </a:lnTo>
                <a:lnTo>
                  <a:pt x="1412148" y="1886007"/>
                </a:lnTo>
                <a:lnTo>
                  <a:pt x="0" y="188600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944199" y="1383448"/>
            <a:ext cx="12954000" cy="1269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08"/>
              </a:lnSpc>
            </a:pPr>
            <a:r>
              <a:rPr lang="en-US" sz="2400" dirty="0">
                <a:solidFill>
                  <a:srgbClr val="000000"/>
                </a:solidFill>
                <a:latin typeface="Roca One"/>
              </a:rPr>
              <a:t>Generate a report which contains the top 5 customers who received an average high </a:t>
            </a:r>
            <a:r>
              <a:rPr lang="en-US" sz="2400" dirty="0" err="1">
                <a:solidFill>
                  <a:srgbClr val="000000"/>
                </a:solidFill>
                <a:latin typeface="Roca One"/>
              </a:rPr>
              <a:t>pre_invoice_discount_pct</a:t>
            </a:r>
            <a:r>
              <a:rPr lang="en-US" sz="2400" dirty="0">
                <a:solidFill>
                  <a:srgbClr val="000000"/>
                </a:solidFill>
                <a:latin typeface="Roca One"/>
              </a:rPr>
              <a:t> for the fiscal year 2021 and in the Indian market. The final output contains these fields, </a:t>
            </a:r>
            <a:r>
              <a:rPr lang="en-US" sz="2400" dirty="0" err="1">
                <a:solidFill>
                  <a:srgbClr val="000000"/>
                </a:solidFill>
                <a:latin typeface="Roca One"/>
              </a:rPr>
              <a:t>customer_code</a:t>
            </a:r>
            <a:r>
              <a:rPr lang="en-US" sz="2400" dirty="0">
                <a:solidFill>
                  <a:srgbClr val="000000"/>
                </a:solidFill>
                <a:latin typeface="Roca One"/>
              </a:rPr>
              <a:t> customer </a:t>
            </a:r>
            <a:r>
              <a:rPr lang="en-US" sz="2400" dirty="0" err="1">
                <a:solidFill>
                  <a:srgbClr val="000000"/>
                </a:solidFill>
                <a:latin typeface="Roca One"/>
              </a:rPr>
              <a:t>average_discount_percentage</a:t>
            </a:r>
            <a:endParaRPr lang="en-US" sz="2400" dirty="0">
              <a:solidFill>
                <a:srgbClr val="000000"/>
              </a:solidFill>
              <a:latin typeface="Roca One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80128" y="0"/>
            <a:ext cx="16091266" cy="120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6000" dirty="0">
                <a:solidFill>
                  <a:srgbClr val="2E2C7F"/>
                </a:solidFill>
                <a:latin typeface="Gagalin"/>
              </a:rPr>
              <a:t>Top customers by </a:t>
            </a:r>
            <a:r>
              <a:rPr lang="en-US" sz="6000" dirty="0" err="1">
                <a:solidFill>
                  <a:srgbClr val="2E2C7F"/>
                </a:solidFill>
                <a:latin typeface="Gagalin"/>
              </a:rPr>
              <a:t>Pre_invoice_discount</a:t>
            </a:r>
            <a:endParaRPr lang="en-US" sz="6000" dirty="0">
              <a:solidFill>
                <a:srgbClr val="2E2C7F"/>
              </a:solidFill>
              <a:latin typeface="Gagalin"/>
            </a:endParaRP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930902BA-24A7-C969-7700-5EFCFD8F1D2C}"/>
              </a:ext>
            </a:extLst>
          </p:cNvPr>
          <p:cNvSpPr/>
          <p:nvPr/>
        </p:nvSpPr>
        <p:spPr>
          <a:xfrm>
            <a:off x="209969" y="181490"/>
            <a:ext cx="3429000" cy="2596723"/>
          </a:xfrm>
          <a:custGeom>
            <a:avLst/>
            <a:gdLst/>
            <a:ahLst/>
            <a:cxnLst/>
            <a:rect l="l" t="t" r="r" b="b"/>
            <a:pathLst>
              <a:path w="2896292" h="2577700">
                <a:moveTo>
                  <a:pt x="0" y="0"/>
                </a:moveTo>
                <a:lnTo>
                  <a:pt x="2896292" y="0"/>
                </a:lnTo>
                <a:lnTo>
                  <a:pt x="2896292" y="2577699"/>
                </a:lnTo>
                <a:lnTo>
                  <a:pt x="0" y="25776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1959E8-B92D-ECAB-89AD-03BB154747CE}"/>
              </a:ext>
            </a:extLst>
          </p:cNvPr>
          <p:cNvSpPr txBox="1"/>
          <p:nvPr/>
        </p:nvSpPr>
        <p:spPr>
          <a:xfrm>
            <a:off x="1955918" y="-8568000"/>
            <a:ext cx="2335710" cy="1778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F6F6EA"/>
                </a:solidFill>
              </a:rPr>
              <a:t>1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2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3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4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5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6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7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8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9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10</a:t>
            </a:r>
            <a:endParaRPr lang="en-IN" sz="11500" dirty="0">
              <a:solidFill>
                <a:srgbClr val="F6F6EA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5E64F7-D848-87F2-6136-47BF19530EC0}"/>
              </a:ext>
            </a:extLst>
          </p:cNvPr>
          <p:cNvSpPr txBox="1"/>
          <p:nvPr/>
        </p:nvSpPr>
        <p:spPr>
          <a:xfrm>
            <a:off x="777272" y="74990"/>
            <a:ext cx="9144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500" dirty="0">
                <a:solidFill>
                  <a:schemeClr val="bg1"/>
                </a:solidFill>
              </a:rPr>
              <a:t>Q</a:t>
            </a:r>
            <a:endParaRPr lang="en-IN" sz="125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28A869E-91F2-CEB5-4767-39AD201CEE8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76366" y="3386555"/>
            <a:ext cx="5777318" cy="42298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0C4AE7-C2CD-D73A-0E3E-E9B8C6BE77A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697250"/>
            <a:ext cx="6346643" cy="18979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896789-D1DA-CA8E-8CDE-1846C782877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86705" y="4159065"/>
            <a:ext cx="2206331" cy="220115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C206685-9F29-7451-BE91-BDEE6450C196}"/>
              </a:ext>
            </a:extLst>
          </p:cNvPr>
          <p:cNvSpPr txBox="1"/>
          <p:nvPr/>
        </p:nvSpPr>
        <p:spPr>
          <a:xfrm>
            <a:off x="2466675" y="8005594"/>
            <a:ext cx="82775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solidFill>
                  <a:srgbClr val="002060"/>
                </a:solidFill>
                <a:effectLst/>
                <a:latin typeface="Söhne"/>
              </a:rPr>
              <a:t>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2060"/>
                </a:solidFill>
                <a:effectLst/>
                <a:latin typeface="Söhne"/>
              </a:rPr>
              <a:t>Flipkart received the highest average pre-invoice discount.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2060"/>
                </a:solidFill>
                <a:effectLst/>
                <a:latin typeface="Söhne"/>
              </a:rPr>
              <a:t>Amazon received the lowest average pre-invoice discount.</a:t>
            </a:r>
            <a:endParaRPr lang="en-IN" sz="2400" dirty="0">
              <a:solidFill>
                <a:srgbClr val="002060"/>
              </a:solidFill>
            </a:endParaRPr>
          </a:p>
        </p:txBody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2D04F0A1-EA3A-CFA0-1F6E-A08002A7FBAC}"/>
              </a:ext>
            </a:extLst>
          </p:cNvPr>
          <p:cNvSpPr/>
          <p:nvPr/>
        </p:nvSpPr>
        <p:spPr>
          <a:xfrm>
            <a:off x="3227816" y="1741152"/>
            <a:ext cx="321375" cy="250346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02201476-41A1-75A9-D682-870B57004814}"/>
              </a:ext>
            </a:extLst>
          </p:cNvPr>
          <p:cNvSpPr/>
          <p:nvPr/>
        </p:nvSpPr>
        <p:spPr>
          <a:xfrm>
            <a:off x="13224851" y="8303192"/>
            <a:ext cx="321375" cy="250346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673E45D5-EC6A-9210-0A8A-9B19BE2A0BCF}"/>
              </a:ext>
            </a:extLst>
          </p:cNvPr>
          <p:cNvSpPr/>
          <p:nvPr/>
        </p:nvSpPr>
        <p:spPr>
          <a:xfrm rot="2416153">
            <a:off x="4191234" y="9307745"/>
            <a:ext cx="683784" cy="947995"/>
          </a:xfrm>
          <a:custGeom>
            <a:avLst/>
            <a:gdLst/>
            <a:ahLst/>
            <a:cxnLst/>
            <a:rect l="l" t="t" r="r" b="b"/>
            <a:pathLst>
              <a:path w="1847411" h="2762484">
                <a:moveTo>
                  <a:pt x="0" y="0"/>
                </a:moveTo>
                <a:lnTo>
                  <a:pt x="1847412" y="0"/>
                </a:lnTo>
                <a:lnTo>
                  <a:pt x="1847412" y="2762484"/>
                </a:lnTo>
                <a:lnTo>
                  <a:pt x="0" y="276248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10875F61-E630-1502-68CE-A0CDB10926DD}"/>
              </a:ext>
            </a:extLst>
          </p:cNvPr>
          <p:cNvSpPr/>
          <p:nvPr/>
        </p:nvSpPr>
        <p:spPr>
          <a:xfrm>
            <a:off x="44753" y="6583513"/>
            <a:ext cx="752599" cy="709760"/>
          </a:xfrm>
          <a:custGeom>
            <a:avLst/>
            <a:gdLst/>
            <a:ahLst/>
            <a:cxnLst/>
            <a:rect l="l" t="t" r="r" b="b"/>
            <a:pathLst>
              <a:path w="2216405" h="2836998">
                <a:moveTo>
                  <a:pt x="0" y="0"/>
                </a:moveTo>
                <a:lnTo>
                  <a:pt x="2216404" y="0"/>
                </a:lnTo>
                <a:lnTo>
                  <a:pt x="2216404" y="2836999"/>
                </a:lnTo>
                <a:lnTo>
                  <a:pt x="0" y="28369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8">
            <a:extLst>
              <a:ext uri="{FF2B5EF4-FFF2-40B4-BE49-F238E27FC236}">
                <a16:creationId xmlns:a16="http://schemas.microsoft.com/office/drawing/2014/main" id="{AF9CA0D9-5869-C0EE-D049-E6B2AB72F1F1}"/>
              </a:ext>
            </a:extLst>
          </p:cNvPr>
          <p:cNvSpPr/>
          <p:nvPr/>
        </p:nvSpPr>
        <p:spPr>
          <a:xfrm rot="1863273" flipH="1">
            <a:off x="17554123" y="4980696"/>
            <a:ext cx="373838" cy="2103610"/>
          </a:xfrm>
          <a:custGeom>
            <a:avLst/>
            <a:gdLst/>
            <a:ahLst/>
            <a:cxnLst/>
            <a:rect l="l" t="t" r="r" b="b"/>
            <a:pathLst>
              <a:path w="649022" h="4056386">
                <a:moveTo>
                  <a:pt x="0" y="0"/>
                </a:moveTo>
                <a:lnTo>
                  <a:pt x="649022" y="0"/>
                </a:lnTo>
                <a:lnTo>
                  <a:pt x="649022" y="4056387"/>
                </a:lnTo>
                <a:lnTo>
                  <a:pt x="0" y="405638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CA22A200-E3CC-326A-D345-F118DEBD5104}"/>
              </a:ext>
            </a:extLst>
          </p:cNvPr>
          <p:cNvSpPr/>
          <p:nvPr/>
        </p:nvSpPr>
        <p:spPr>
          <a:xfrm>
            <a:off x="-1906884" y="3382081"/>
            <a:ext cx="3103593" cy="993840"/>
          </a:xfrm>
          <a:custGeom>
            <a:avLst/>
            <a:gdLst/>
            <a:ahLst/>
            <a:cxnLst/>
            <a:rect l="l" t="t" r="r" b="b"/>
            <a:pathLst>
              <a:path w="5262041" h="2183747">
                <a:moveTo>
                  <a:pt x="0" y="0"/>
                </a:moveTo>
                <a:lnTo>
                  <a:pt x="5262042" y="0"/>
                </a:lnTo>
                <a:lnTo>
                  <a:pt x="5262042" y="2183747"/>
                </a:lnTo>
                <a:lnTo>
                  <a:pt x="0" y="218374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12">
            <a:extLst>
              <a:ext uri="{FF2B5EF4-FFF2-40B4-BE49-F238E27FC236}">
                <a16:creationId xmlns:a16="http://schemas.microsoft.com/office/drawing/2014/main" id="{3B42F155-9F4B-775F-F6AA-6EE5A1200040}"/>
              </a:ext>
            </a:extLst>
          </p:cNvPr>
          <p:cNvSpPr/>
          <p:nvPr/>
        </p:nvSpPr>
        <p:spPr>
          <a:xfrm>
            <a:off x="-548242" y="9263163"/>
            <a:ext cx="1471954" cy="1292971"/>
          </a:xfrm>
          <a:custGeom>
            <a:avLst/>
            <a:gdLst/>
            <a:ahLst/>
            <a:cxnLst/>
            <a:rect l="l" t="t" r="r" b="b"/>
            <a:pathLst>
              <a:path w="4078795" h="4114800">
                <a:moveTo>
                  <a:pt x="0" y="0"/>
                </a:moveTo>
                <a:lnTo>
                  <a:pt x="4078796" y="0"/>
                </a:lnTo>
                <a:lnTo>
                  <a:pt x="40787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13">
            <a:extLst>
              <a:ext uri="{FF2B5EF4-FFF2-40B4-BE49-F238E27FC236}">
                <a16:creationId xmlns:a16="http://schemas.microsoft.com/office/drawing/2014/main" id="{5C0CA067-C9C4-B86D-6993-1BB23A54351F}"/>
              </a:ext>
            </a:extLst>
          </p:cNvPr>
          <p:cNvSpPr/>
          <p:nvPr/>
        </p:nvSpPr>
        <p:spPr>
          <a:xfrm rot="3928571">
            <a:off x="10659555" y="9198251"/>
            <a:ext cx="225579" cy="1933897"/>
          </a:xfrm>
          <a:custGeom>
            <a:avLst/>
            <a:gdLst/>
            <a:ahLst/>
            <a:cxnLst/>
            <a:rect l="l" t="t" r="r" b="b"/>
            <a:pathLst>
              <a:path w="434983" h="3025969">
                <a:moveTo>
                  <a:pt x="0" y="0"/>
                </a:moveTo>
                <a:lnTo>
                  <a:pt x="434983" y="0"/>
                </a:lnTo>
                <a:lnTo>
                  <a:pt x="434983" y="3025969"/>
                </a:lnTo>
                <a:lnTo>
                  <a:pt x="0" y="3025969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14">
            <a:extLst>
              <a:ext uri="{FF2B5EF4-FFF2-40B4-BE49-F238E27FC236}">
                <a16:creationId xmlns:a16="http://schemas.microsoft.com/office/drawing/2014/main" id="{25D162A7-259D-A6BE-D4E3-18DCB8E14AC9}"/>
              </a:ext>
            </a:extLst>
          </p:cNvPr>
          <p:cNvSpPr/>
          <p:nvPr/>
        </p:nvSpPr>
        <p:spPr>
          <a:xfrm>
            <a:off x="17662737" y="2846554"/>
            <a:ext cx="1140820" cy="1165322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15">
            <a:extLst>
              <a:ext uri="{FF2B5EF4-FFF2-40B4-BE49-F238E27FC236}">
                <a16:creationId xmlns:a16="http://schemas.microsoft.com/office/drawing/2014/main" id="{073CCBB4-A4C9-76E0-9B97-F9290D574D47}"/>
              </a:ext>
            </a:extLst>
          </p:cNvPr>
          <p:cNvSpPr/>
          <p:nvPr/>
        </p:nvSpPr>
        <p:spPr>
          <a:xfrm>
            <a:off x="16376213" y="2798603"/>
            <a:ext cx="662122" cy="374748"/>
          </a:xfrm>
          <a:custGeom>
            <a:avLst/>
            <a:gdLst/>
            <a:ahLst/>
            <a:cxnLst/>
            <a:rect l="l" t="t" r="r" b="b"/>
            <a:pathLst>
              <a:path w="1036023" h="722626">
                <a:moveTo>
                  <a:pt x="0" y="0"/>
                </a:moveTo>
                <a:lnTo>
                  <a:pt x="1036023" y="0"/>
                </a:lnTo>
                <a:lnTo>
                  <a:pt x="1036023" y="722627"/>
                </a:lnTo>
                <a:lnTo>
                  <a:pt x="0" y="72262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FBBFCC21-8478-653B-523B-2DB2F478539E}"/>
              </a:ext>
            </a:extLst>
          </p:cNvPr>
          <p:cNvSpPr/>
          <p:nvPr/>
        </p:nvSpPr>
        <p:spPr>
          <a:xfrm>
            <a:off x="8203339" y="9722275"/>
            <a:ext cx="662122" cy="374748"/>
          </a:xfrm>
          <a:custGeom>
            <a:avLst/>
            <a:gdLst/>
            <a:ahLst/>
            <a:cxnLst/>
            <a:rect l="l" t="t" r="r" b="b"/>
            <a:pathLst>
              <a:path w="1036023" h="722626">
                <a:moveTo>
                  <a:pt x="0" y="0"/>
                </a:moveTo>
                <a:lnTo>
                  <a:pt x="1036023" y="0"/>
                </a:lnTo>
                <a:lnTo>
                  <a:pt x="1036023" y="722626"/>
                </a:lnTo>
                <a:lnTo>
                  <a:pt x="0" y="722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4">
            <a:extLst>
              <a:ext uri="{FF2B5EF4-FFF2-40B4-BE49-F238E27FC236}">
                <a16:creationId xmlns:a16="http://schemas.microsoft.com/office/drawing/2014/main" id="{F5E7B8B0-5C7F-888F-EC01-EC949345875D}"/>
              </a:ext>
            </a:extLst>
          </p:cNvPr>
          <p:cNvSpPr/>
          <p:nvPr/>
        </p:nvSpPr>
        <p:spPr>
          <a:xfrm rot="21360203">
            <a:off x="13877097" y="9541744"/>
            <a:ext cx="1136130" cy="735809"/>
          </a:xfrm>
          <a:custGeom>
            <a:avLst/>
            <a:gdLst/>
            <a:ahLst/>
            <a:cxnLst/>
            <a:rect l="l" t="t" r="r" b="b"/>
            <a:pathLst>
              <a:path w="5149268" h="4357568">
                <a:moveTo>
                  <a:pt x="0" y="0"/>
                </a:moveTo>
                <a:lnTo>
                  <a:pt x="5149268" y="0"/>
                </a:lnTo>
                <a:lnTo>
                  <a:pt x="5149268" y="4357568"/>
                </a:lnTo>
                <a:lnTo>
                  <a:pt x="0" y="4357568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43352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 rot="-1213915">
            <a:off x="630803" y="510906"/>
            <a:ext cx="879909" cy="1115218"/>
          </a:xfrm>
          <a:custGeom>
            <a:avLst/>
            <a:gdLst/>
            <a:ahLst/>
            <a:cxnLst/>
            <a:rect l="l" t="t" r="r" b="b"/>
            <a:pathLst>
              <a:path w="1717599" h="2198526">
                <a:moveTo>
                  <a:pt x="0" y="0"/>
                </a:moveTo>
                <a:lnTo>
                  <a:pt x="1717598" y="0"/>
                </a:lnTo>
                <a:lnTo>
                  <a:pt x="1717598" y="2198526"/>
                </a:lnTo>
                <a:lnTo>
                  <a:pt x="0" y="21985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28761">
            <a:off x="16430420" y="-1601"/>
            <a:ext cx="1881946" cy="1667774"/>
          </a:xfrm>
          <a:custGeom>
            <a:avLst/>
            <a:gdLst/>
            <a:ahLst/>
            <a:cxnLst/>
            <a:rect l="l" t="t" r="r" b="b"/>
            <a:pathLst>
              <a:path w="2896292" h="2577700">
                <a:moveTo>
                  <a:pt x="0" y="0"/>
                </a:moveTo>
                <a:lnTo>
                  <a:pt x="2896292" y="0"/>
                </a:lnTo>
                <a:lnTo>
                  <a:pt x="2896292" y="2577699"/>
                </a:lnTo>
                <a:lnTo>
                  <a:pt x="0" y="25776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646693" y="10006647"/>
            <a:ext cx="502856" cy="482742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037487" y="5789838"/>
            <a:ext cx="502856" cy="482742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80605" y="9029700"/>
            <a:ext cx="893200" cy="623007"/>
          </a:xfrm>
          <a:custGeom>
            <a:avLst/>
            <a:gdLst/>
            <a:ahLst/>
            <a:cxnLst/>
            <a:rect l="l" t="t" r="r" b="b"/>
            <a:pathLst>
              <a:path w="893200" h="623007">
                <a:moveTo>
                  <a:pt x="0" y="0"/>
                </a:moveTo>
                <a:lnTo>
                  <a:pt x="893200" y="0"/>
                </a:lnTo>
                <a:lnTo>
                  <a:pt x="893200" y="623007"/>
                </a:lnTo>
                <a:lnTo>
                  <a:pt x="0" y="6230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330155" y="4555694"/>
            <a:ext cx="1355946" cy="945772"/>
          </a:xfrm>
          <a:custGeom>
            <a:avLst/>
            <a:gdLst/>
            <a:ahLst/>
            <a:cxnLst/>
            <a:rect l="l" t="t" r="r" b="b"/>
            <a:pathLst>
              <a:path w="1355946" h="945772">
                <a:moveTo>
                  <a:pt x="0" y="0"/>
                </a:moveTo>
                <a:lnTo>
                  <a:pt x="1355946" y="0"/>
                </a:lnTo>
                <a:lnTo>
                  <a:pt x="1355946" y="945773"/>
                </a:lnTo>
                <a:lnTo>
                  <a:pt x="0" y="94577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517316">
            <a:off x="16302053" y="8086696"/>
            <a:ext cx="1412148" cy="1886007"/>
          </a:xfrm>
          <a:custGeom>
            <a:avLst/>
            <a:gdLst/>
            <a:ahLst/>
            <a:cxnLst/>
            <a:rect l="l" t="t" r="r" b="b"/>
            <a:pathLst>
              <a:path w="1412148" h="1886007">
                <a:moveTo>
                  <a:pt x="0" y="0"/>
                </a:moveTo>
                <a:lnTo>
                  <a:pt x="1412148" y="0"/>
                </a:lnTo>
                <a:lnTo>
                  <a:pt x="1412148" y="1886007"/>
                </a:lnTo>
                <a:lnTo>
                  <a:pt x="0" y="188600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767472" y="1226266"/>
            <a:ext cx="12199416" cy="2541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08"/>
              </a:lnSpc>
            </a:pPr>
            <a:r>
              <a:rPr lang="en-US" sz="2400" dirty="0">
                <a:solidFill>
                  <a:srgbClr val="000000"/>
                </a:solidFill>
                <a:latin typeface="Roca One"/>
              </a:rPr>
              <a:t>Get the complete report of the Gross sales amount for the customer “</a:t>
            </a:r>
            <a:r>
              <a:rPr lang="en-US" sz="2400" dirty="0" err="1">
                <a:solidFill>
                  <a:srgbClr val="000000"/>
                </a:solidFill>
                <a:latin typeface="Roca One"/>
              </a:rPr>
              <a:t>Atliq</a:t>
            </a:r>
            <a:r>
              <a:rPr lang="en-US" sz="2400" dirty="0">
                <a:solidFill>
                  <a:srgbClr val="000000"/>
                </a:solidFill>
                <a:latin typeface="Roca One"/>
              </a:rPr>
              <a:t> Exclusive” for each month. This analysis helps to get an idea of low and high-performing months and take strategic decisions. The final report contains these columns:</a:t>
            </a:r>
          </a:p>
          <a:p>
            <a:pPr marL="342900" indent="-342900">
              <a:lnSpc>
                <a:spcPts val="3308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Roca One"/>
              </a:rPr>
              <a:t>Month </a:t>
            </a:r>
          </a:p>
          <a:p>
            <a:pPr marL="342900" indent="-342900">
              <a:lnSpc>
                <a:spcPts val="3308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Roca One"/>
              </a:rPr>
              <a:t>Year </a:t>
            </a:r>
          </a:p>
          <a:p>
            <a:pPr marL="342900" indent="-342900">
              <a:lnSpc>
                <a:spcPts val="3308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Roca One"/>
              </a:rPr>
              <a:t>Gross sales Amount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80128" y="0"/>
            <a:ext cx="16091266" cy="120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6000" dirty="0">
                <a:solidFill>
                  <a:srgbClr val="2E2C7F"/>
                </a:solidFill>
                <a:latin typeface="Gagalin"/>
              </a:rPr>
              <a:t>Gross Sales Report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45D5A276-4495-FB1E-59DD-5D9552EC4261}"/>
              </a:ext>
            </a:extLst>
          </p:cNvPr>
          <p:cNvSpPr/>
          <p:nvPr/>
        </p:nvSpPr>
        <p:spPr>
          <a:xfrm>
            <a:off x="209969" y="181490"/>
            <a:ext cx="3429000" cy="2596723"/>
          </a:xfrm>
          <a:custGeom>
            <a:avLst/>
            <a:gdLst/>
            <a:ahLst/>
            <a:cxnLst/>
            <a:rect l="l" t="t" r="r" b="b"/>
            <a:pathLst>
              <a:path w="2896292" h="2577700">
                <a:moveTo>
                  <a:pt x="0" y="0"/>
                </a:moveTo>
                <a:lnTo>
                  <a:pt x="2896292" y="0"/>
                </a:lnTo>
                <a:lnTo>
                  <a:pt x="2896292" y="2577699"/>
                </a:lnTo>
                <a:lnTo>
                  <a:pt x="0" y="25776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1351B8-0D25-7470-F99F-3A3C70EC6CEB}"/>
              </a:ext>
            </a:extLst>
          </p:cNvPr>
          <p:cNvSpPr txBox="1"/>
          <p:nvPr/>
        </p:nvSpPr>
        <p:spPr>
          <a:xfrm>
            <a:off x="1955918" y="-10296000"/>
            <a:ext cx="2335710" cy="1778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F6F6EA"/>
                </a:solidFill>
              </a:rPr>
              <a:t>1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2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3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4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5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6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7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8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9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10</a:t>
            </a:r>
            <a:endParaRPr lang="en-IN" sz="11500" dirty="0">
              <a:solidFill>
                <a:srgbClr val="F6F6EA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18DAF2-31AD-BCFE-951A-6B8AAC67AB61}"/>
              </a:ext>
            </a:extLst>
          </p:cNvPr>
          <p:cNvSpPr txBox="1"/>
          <p:nvPr/>
        </p:nvSpPr>
        <p:spPr>
          <a:xfrm>
            <a:off x="777272" y="74990"/>
            <a:ext cx="9144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500" dirty="0">
                <a:solidFill>
                  <a:schemeClr val="bg1"/>
                </a:solidFill>
              </a:rPr>
              <a:t>Q</a:t>
            </a:r>
            <a:endParaRPr lang="en-IN" sz="12500" dirty="0">
              <a:solidFill>
                <a:schemeClr val="bg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7BD0F8C-1F35-F796-35A0-692BF3C26E8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728" y="2869951"/>
            <a:ext cx="4624238" cy="68052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C12B22-2F6C-DF63-CAEC-AFE2D4F58D6A}"/>
              </a:ext>
            </a:extLst>
          </p:cNvPr>
          <p:cNvSpPr txBox="1"/>
          <p:nvPr/>
        </p:nvSpPr>
        <p:spPr>
          <a:xfrm>
            <a:off x="3561286" y="4352811"/>
            <a:ext cx="645676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solidFill>
                  <a:srgbClr val="002060"/>
                </a:solidFill>
                <a:effectLst/>
                <a:latin typeface="Söhne"/>
              </a:rPr>
              <a:t>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2060"/>
                </a:solidFill>
                <a:effectLst/>
                <a:latin typeface="Söhne"/>
              </a:rPr>
              <a:t>March 2020 recorded the lowest gross sales total for both fiscal years.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2060"/>
                </a:solidFill>
                <a:effectLst/>
                <a:latin typeface="Söhne"/>
              </a:rPr>
              <a:t>November 2020 saw the highest gross sales total for both fiscal years.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2060"/>
                </a:solidFill>
                <a:effectLst/>
                <a:latin typeface="Söhne"/>
              </a:rPr>
              <a:t>73.8% of the total gross sales figure is attributed to FY2021..</a:t>
            </a:r>
            <a:endParaRPr lang="en-IN" sz="2400" dirty="0">
              <a:solidFill>
                <a:srgbClr val="002060"/>
              </a:solidFill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4A8D7A6F-4550-3519-2ABE-6FDDC2CCC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59817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Freeform 4">
            <a:extLst>
              <a:ext uri="{FF2B5EF4-FFF2-40B4-BE49-F238E27FC236}">
                <a16:creationId xmlns:a16="http://schemas.microsoft.com/office/drawing/2014/main" id="{5FEBFA44-03D7-5AD2-190F-676665718B17}"/>
              </a:ext>
            </a:extLst>
          </p:cNvPr>
          <p:cNvSpPr/>
          <p:nvPr/>
        </p:nvSpPr>
        <p:spPr>
          <a:xfrm>
            <a:off x="3227816" y="1741152"/>
            <a:ext cx="321375" cy="250346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67363111-B54A-BE1B-FB06-4961B7C1D68F}"/>
              </a:ext>
            </a:extLst>
          </p:cNvPr>
          <p:cNvSpPr/>
          <p:nvPr/>
        </p:nvSpPr>
        <p:spPr>
          <a:xfrm>
            <a:off x="13224851" y="8303192"/>
            <a:ext cx="321375" cy="250346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AE1C8767-A8F9-7498-860D-A2B56967AF23}"/>
              </a:ext>
            </a:extLst>
          </p:cNvPr>
          <p:cNvSpPr/>
          <p:nvPr/>
        </p:nvSpPr>
        <p:spPr>
          <a:xfrm rot="2416153">
            <a:off x="3779469" y="9674102"/>
            <a:ext cx="683784" cy="947995"/>
          </a:xfrm>
          <a:custGeom>
            <a:avLst/>
            <a:gdLst/>
            <a:ahLst/>
            <a:cxnLst/>
            <a:rect l="l" t="t" r="r" b="b"/>
            <a:pathLst>
              <a:path w="1847411" h="2762484">
                <a:moveTo>
                  <a:pt x="0" y="0"/>
                </a:moveTo>
                <a:lnTo>
                  <a:pt x="1847412" y="0"/>
                </a:lnTo>
                <a:lnTo>
                  <a:pt x="1847412" y="2762484"/>
                </a:lnTo>
                <a:lnTo>
                  <a:pt x="0" y="276248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3A56EB89-F179-811C-AEF8-F491BA04371B}"/>
              </a:ext>
            </a:extLst>
          </p:cNvPr>
          <p:cNvSpPr/>
          <p:nvPr/>
        </p:nvSpPr>
        <p:spPr>
          <a:xfrm>
            <a:off x="44753" y="6583513"/>
            <a:ext cx="1031380" cy="1109814"/>
          </a:xfrm>
          <a:custGeom>
            <a:avLst/>
            <a:gdLst/>
            <a:ahLst/>
            <a:cxnLst/>
            <a:rect l="l" t="t" r="r" b="b"/>
            <a:pathLst>
              <a:path w="2216405" h="2836998">
                <a:moveTo>
                  <a:pt x="0" y="0"/>
                </a:moveTo>
                <a:lnTo>
                  <a:pt x="2216404" y="0"/>
                </a:lnTo>
                <a:lnTo>
                  <a:pt x="2216404" y="2836999"/>
                </a:lnTo>
                <a:lnTo>
                  <a:pt x="0" y="28369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8">
            <a:extLst>
              <a:ext uri="{FF2B5EF4-FFF2-40B4-BE49-F238E27FC236}">
                <a16:creationId xmlns:a16="http://schemas.microsoft.com/office/drawing/2014/main" id="{56AB31F0-1676-2DA6-6FDD-B0AC552821D6}"/>
              </a:ext>
            </a:extLst>
          </p:cNvPr>
          <p:cNvSpPr/>
          <p:nvPr/>
        </p:nvSpPr>
        <p:spPr>
          <a:xfrm rot="1863273" flipH="1">
            <a:off x="17554123" y="4980696"/>
            <a:ext cx="373838" cy="2103610"/>
          </a:xfrm>
          <a:custGeom>
            <a:avLst/>
            <a:gdLst/>
            <a:ahLst/>
            <a:cxnLst/>
            <a:rect l="l" t="t" r="r" b="b"/>
            <a:pathLst>
              <a:path w="649022" h="4056386">
                <a:moveTo>
                  <a:pt x="0" y="0"/>
                </a:moveTo>
                <a:lnTo>
                  <a:pt x="649022" y="0"/>
                </a:lnTo>
                <a:lnTo>
                  <a:pt x="649022" y="4056387"/>
                </a:lnTo>
                <a:lnTo>
                  <a:pt x="0" y="405638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8C9537B1-336C-81AA-BFC3-FECFE331591A}"/>
              </a:ext>
            </a:extLst>
          </p:cNvPr>
          <p:cNvSpPr/>
          <p:nvPr/>
        </p:nvSpPr>
        <p:spPr>
          <a:xfrm>
            <a:off x="5628532" y="9807486"/>
            <a:ext cx="3103593" cy="993840"/>
          </a:xfrm>
          <a:custGeom>
            <a:avLst/>
            <a:gdLst/>
            <a:ahLst/>
            <a:cxnLst/>
            <a:rect l="l" t="t" r="r" b="b"/>
            <a:pathLst>
              <a:path w="5262041" h="2183747">
                <a:moveTo>
                  <a:pt x="0" y="0"/>
                </a:moveTo>
                <a:lnTo>
                  <a:pt x="5262042" y="0"/>
                </a:lnTo>
                <a:lnTo>
                  <a:pt x="5262042" y="2183747"/>
                </a:lnTo>
                <a:lnTo>
                  <a:pt x="0" y="218374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12">
            <a:extLst>
              <a:ext uri="{FF2B5EF4-FFF2-40B4-BE49-F238E27FC236}">
                <a16:creationId xmlns:a16="http://schemas.microsoft.com/office/drawing/2014/main" id="{3FB79004-3F5A-3388-DBDD-7BE505DFFFF0}"/>
              </a:ext>
            </a:extLst>
          </p:cNvPr>
          <p:cNvSpPr/>
          <p:nvPr/>
        </p:nvSpPr>
        <p:spPr>
          <a:xfrm>
            <a:off x="-1180240" y="-1640137"/>
            <a:ext cx="1645355" cy="1187334"/>
          </a:xfrm>
          <a:custGeom>
            <a:avLst/>
            <a:gdLst/>
            <a:ahLst/>
            <a:cxnLst/>
            <a:rect l="l" t="t" r="r" b="b"/>
            <a:pathLst>
              <a:path w="4078795" h="4114800">
                <a:moveTo>
                  <a:pt x="0" y="0"/>
                </a:moveTo>
                <a:lnTo>
                  <a:pt x="4078796" y="0"/>
                </a:lnTo>
                <a:lnTo>
                  <a:pt x="40787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13">
            <a:extLst>
              <a:ext uri="{FF2B5EF4-FFF2-40B4-BE49-F238E27FC236}">
                <a16:creationId xmlns:a16="http://schemas.microsoft.com/office/drawing/2014/main" id="{F2236618-7503-FB0C-996E-92BEF965910A}"/>
              </a:ext>
            </a:extLst>
          </p:cNvPr>
          <p:cNvSpPr/>
          <p:nvPr/>
        </p:nvSpPr>
        <p:spPr>
          <a:xfrm rot="3928571" flipH="1">
            <a:off x="14892830" y="-491152"/>
            <a:ext cx="215875" cy="1599994"/>
          </a:xfrm>
          <a:custGeom>
            <a:avLst/>
            <a:gdLst/>
            <a:ahLst/>
            <a:cxnLst/>
            <a:rect l="l" t="t" r="r" b="b"/>
            <a:pathLst>
              <a:path w="434983" h="3025969">
                <a:moveTo>
                  <a:pt x="0" y="0"/>
                </a:moveTo>
                <a:lnTo>
                  <a:pt x="434983" y="0"/>
                </a:lnTo>
                <a:lnTo>
                  <a:pt x="434983" y="3025969"/>
                </a:lnTo>
                <a:lnTo>
                  <a:pt x="0" y="302596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04C27F5A-6D02-6570-9903-75D7B549CC05}"/>
              </a:ext>
            </a:extLst>
          </p:cNvPr>
          <p:cNvSpPr/>
          <p:nvPr/>
        </p:nvSpPr>
        <p:spPr>
          <a:xfrm>
            <a:off x="251596" y="9514954"/>
            <a:ext cx="1462368" cy="1286372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15">
            <a:extLst>
              <a:ext uri="{FF2B5EF4-FFF2-40B4-BE49-F238E27FC236}">
                <a16:creationId xmlns:a16="http://schemas.microsoft.com/office/drawing/2014/main" id="{57B38AA3-D0C7-78B0-E8C6-E972ACB08F00}"/>
              </a:ext>
            </a:extLst>
          </p:cNvPr>
          <p:cNvSpPr/>
          <p:nvPr/>
        </p:nvSpPr>
        <p:spPr>
          <a:xfrm>
            <a:off x="16376213" y="2798603"/>
            <a:ext cx="662122" cy="374748"/>
          </a:xfrm>
          <a:custGeom>
            <a:avLst/>
            <a:gdLst/>
            <a:ahLst/>
            <a:cxnLst/>
            <a:rect l="l" t="t" r="r" b="b"/>
            <a:pathLst>
              <a:path w="1036023" h="722626">
                <a:moveTo>
                  <a:pt x="0" y="0"/>
                </a:moveTo>
                <a:lnTo>
                  <a:pt x="1036023" y="0"/>
                </a:lnTo>
                <a:lnTo>
                  <a:pt x="1036023" y="722627"/>
                </a:lnTo>
                <a:lnTo>
                  <a:pt x="0" y="72262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16">
            <a:extLst>
              <a:ext uri="{FF2B5EF4-FFF2-40B4-BE49-F238E27FC236}">
                <a16:creationId xmlns:a16="http://schemas.microsoft.com/office/drawing/2014/main" id="{E4F3531B-7CBA-EFDD-E5BE-E8D74D0FC681}"/>
              </a:ext>
            </a:extLst>
          </p:cNvPr>
          <p:cNvSpPr/>
          <p:nvPr/>
        </p:nvSpPr>
        <p:spPr>
          <a:xfrm>
            <a:off x="8203339" y="9722275"/>
            <a:ext cx="662122" cy="374748"/>
          </a:xfrm>
          <a:custGeom>
            <a:avLst/>
            <a:gdLst/>
            <a:ahLst/>
            <a:cxnLst/>
            <a:rect l="l" t="t" r="r" b="b"/>
            <a:pathLst>
              <a:path w="1036023" h="722626">
                <a:moveTo>
                  <a:pt x="0" y="0"/>
                </a:moveTo>
                <a:lnTo>
                  <a:pt x="1036023" y="0"/>
                </a:lnTo>
                <a:lnTo>
                  <a:pt x="1036023" y="722626"/>
                </a:lnTo>
                <a:lnTo>
                  <a:pt x="0" y="722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4">
            <a:extLst>
              <a:ext uri="{FF2B5EF4-FFF2-40B4-BE49-F238E27FC236}">
                <a16:creationId xmlns:a16="http://schemas.microsoft.com/office/drawing/2014/main" id="{E4B97113-FEB2-3C69-099C-9880B2715F3A}"/>
              </a:ext>
            </a:extLst>
          </p:cNvPr>
          <p:cNvSpPr/>
          <p:nvPr/>
        </p:nvSpPr>
        <p:spPr>
          <a:xfrm rot="21360203">
            <a:off x="-288438" y="4758814"/>
            <a:ext cx="1418803" cy="974774"/>
          </a:xfrm>
          <a:custGeom>
            <a:avLst/>
            <a:gdLst/>
            <a:ahLst/>
            <a:cxnLst/>
            <a:rect l="l" t="t" r="r" b="b"/>
            <a:pathLst>
              <a:path w="5149268" h="4357568">
                <a:moveTo>
                  <a:pt x="0" y="0"/>
                </a:moveTo>
                <a:lnTo>
                  <a:pt x="5149268" y="0"/>
                </a:lnTo>
                <a:lnTo>
                  <a:pt x="5149268" y="4357568"/>
                </a:lnTo>
                <a:lnTo>
                  <a:pt x="0" y="4357568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270587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152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 rot="-1213915">
            <a:off x="630803" y="510906"/>
            <a:ext cx="879909" cy="1115218"/>
          </a:xfrm>
          <a:custGeom>
            <a:avLst/>
            <a:gdLst/>
            <a:ahLst/>
            <a:cxnLst/>
            <a:rect l="l" t="t" r="r" b="b"/>
            <a:pathLst>
              <a:path w="1717599" h="2198526">
                <a:moveTo>
                  <a:pt x="0" y="0"/>
                </a:moveTo>
                <a:lnTo>
                  <a:pt x="1717598" y="0"/>
                </a:lnTo>
                <a:lnTo>
                  <a:pt x="1717598" y="2198526"/>
                </a:lnTo>
                <a:lnTo>
                  <a:pt x="0" y="21985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77272" y="4072952"/>
            <a:ext cx="502856" cy="482742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037487" y="5789838"/>
            <a:ext cx="502856" cy="482742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80605" y="9029700"/>
            <a:ext cx="893200" cy="623007"/>
          </a:xfrm>
          <a:custGeom>
            <a:avLst/>
            <a:gdLst/>
            <a:ahLst/>
            <a:cxnLst/>
            <a:rect l="l" t="t" r="r" b="b"/>
            <a:pathLst>
              <a:path w="893200" h="623007">
                <a:moveTo>
                  <a:pt x="0" y="0"/>
                </a:moveTo>
                <a:lnTo>
                  <a:pt x="893200" y="0"/>
                </a:lnTo>
                <a:lnTo>
                  <a:pt x="893200" y="623007"/>
                </a:lnTo>
                <a:lnTo>
                  <a:pt x="0" y="6230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744177" y="-103555"/>
            <a:ext cx="712813" cy="479327"/>
          </a:xfrm>
          <a:custGeom>
            <a:avLst/>
            <a:gdLst/>
            <a:ahLst/>
            <a:cxnLst/>
            <a:rect l="l" t="t" r="r" b="b"/>
            <a:pathLst>
              <a:path w="1355946" h="945772">
                <a:moveTo>
                  <a:pt x="0" y="0"/>
                </a:moveTo>
                <a:lnTo>
                  <a:pt x="1355946" y="0"/>
                </a:lnTo>
                <a:lnTo>
                  <a:pt x="1355946" y="945773"/>
                </a:lnTo>
                <a:lnTo>
                  <a:pt x="0" y="9457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517316">
            <a:off x="17025149" y="8715825"/>
            <a:ext cx="903024" cy="1229658"/>
          </a:xfrm>
          <a:custGeom>
            <a:avLst/>
            <a:gdLst/>
            <a:ahLst/>
            <a:cxnLst/>
            <a:rect l="l" t="t" r="r" b="b"/>
            <a:pathLst>
              <a:path w="1412148" h="1886007">
                <a:moveTo>
                  <a:pt x="0" y="0"/>
                </a:moveTo>
                <a:lnTo>
                  <a:pt x="1412148" y="0"/>
                </a:lnTo>
                <a:lnTo>
                  <a:pt x="1412148" y="1886007"/>
                </a:lnTo>
                <a:lnTo>
                  <a:pt x="0" y="18860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280128" y="0"/>
            <a:ext cx="16091266" cy="120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6000" dirty="0">
                <a:solidFill>
                  <a:srgbClr val="2E2C7F"/>
                </a:solidFill>
                <a:latin typeface="Gagalin"/>
              </a:rPr>
              <a:t>Gross Sales Report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45D5A276-4495-FB1E-59DD-5D9552EC4261}"/>
              </a:ext>
            </a:extLst>
          </p:cNvPr>
          <p:cNvSpPr/>
          <p:nvPr/>
        </p:nvSpPr>
        <p:spPr>
          <a:xfrm>
            <a:off x="209969" y="181490"/>
            <a:ext cx="3429000" cy="2596723"/>
          </a:xfrm>
          <a:custGeom>
            <a:avLst/>
            <a:gdLst/>
            <a:ahLst/>
            <a:cxnLst/>
            <a:rect l="l" t="t" r="r" b="b"/>
            <a:pathLst>
              <a:path w="2896292" h="2577700">
                <a:moveTo>
                  <a:pt x="0" y="0"/>
                </a:moveTo>
                <a:lnTo>
                  <a:pt x="2896292" y="0"/>
                </a:lnTo>
                <a:lnTo>
                  <a:pt x="2896292" y="2577699"/>
                </a:lnTo>
                <a:lnTo>
                  <a:pt x="0" y="257769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1351B8-0D25-7470-F99F-3A3C70EC6CEB}"/>
              </a:ext>
            </a:extLst>
          </p:cNvPr>
          <p:cNvSpPr txBox="1"/>
          <p:nvPr/>
        </p:nvSpPr>
        <p:spPr>
          <a:xfrm>
            <a:off x="1955918" y="-10296000"/>
            <a:ext cx="2335710" cy="1778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F6F6EA"/>
                </a:solidFill>
              </a:rPr>
              <a:t>1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2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3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4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5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6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7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8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9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10</a:t>
            </a:r>
            <a:endParaRPr lang="en-IN" sz="11500" dirty="0">
              <a:solidFill>
                <a:srgbClr val="F6F6EA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B88B1E1-04AD-4E13-3548-59058C865F5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918" y="2233419"/>
            <a:ext cx="14341580" cy="74657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018DAF2-31AD-BCFE-951A-6B8AAC67AB61}"/>
              </a:ext>
            </a:extLst>
          </p:cNvPr>
          <p:cNvSpPr txBox="1"/>
          <p:nvPr/>
        </p:nvSpPr>
        <p:spPr>
          <a:xfrm>
            <a:off x="777272" y="74990"/>
            <a:ext cx="9144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500" dirty="0">
                <a:solidFill>
                  <a:schemeClr val="bg1"/>
                </a:solidFill>
              </a:rPr>
              <a:t>Q</a:t>
            </a:r>
            <a:endParaRPr lang="en-IN" sz="12500" dirty="0">
              <a:solidFill>
                <a:schemeClr val="bg1"/>
              </a:solidFill>
            </a:endParaRPr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1CB8E304-601B-D99E-4490-5070E7EBC91B}"/>
              </a:ext>
            </a:extLst>
          </p:cNvPr>
          <p:cNvSpPr/>
          <p:nvPr/>
        </p:nvSpPr>
        <p:spPr>
          <a:xfrm>
            <a:off x="3227816" y="1741152"/>
            <a:ext cx="321375" cy="250346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6B28B97F-AD45-DB95-281B-4D5712C78D41}"/>
              </a:ext>
            </a:extLst>
          </p:cNvPr>
          <p:cNvSpPr/>
          <p:nvPr/>
        </p:nvSpPr>
        <p:spPr>
          <a:xfrm>
            <a:off x="13224851" y="8303192"/>
            <a:ext cx="321375" cy="250346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92DF81DF-4331-717D-0CA7-39B323E49274}"/>
              </a:ext>
            </a:extLst>
          </p:cNvPr>
          <p:cNvSpPr/>
          <p:nvPr/>
        </p:nvSpPr>
        <p:spPr>
          <a:xfrm rot="2416153">
            <a:off x="17736088" y="1357655"/>
            <a:ext cx="683784" cy="947995"/>
          </a:xfrm>
          <a:custGeom>
            <a:avLst/>
            <a:gdLst/>
            <a:ahLst/>
            <a:cxnLst/>
            <a:rect l="l" t="t" r="r" b="b"/>
            <a:pathLst>
              <a:path w="1847411" h="2762484">
                <a:moveTo>
                  <a:pt x="0" y="0"/>
                </a:moveTo>
                <a:lnTo>
                  <a:pt x="1847412" y="0"/>
                </a:lnTo>
                <a:lnTo>
                  <a:pt x="1847412" y="2762484"/>
                </a:lnTo>
                <a:lnTo>
                  <a:pt x="0" y="276248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FE64FBA4-7EF1-325E-9616-3CC0A99AD5DA}"/>
              </a:ext>
            </a:extLst>
          </p:cNvPr>
          <p:cNvSpPr/>
          <p:nvPr/>
        </p:nvSpPr>
        <p:spPr>
          <a:xfrm>
            <a:off x="44753" y="6583513"/>
            <a:ext cx="1031380" cy="1109814"/>
          </a:xfrm>
          <a:custGeom>
            <a:avLst/>
            <a:gdLst/>
            <a:ahLst/>
            <a:cxnLst/>
            <a:rect l="l" t="t" r="r" b="b"/>
            <a:pathLst>
              <a:path w="2216405" h="2836998">
                <a:moveTo>
                  <a:pt x="0" y="0"/>
                </a:moveTo>
                <a:lnTo>
                  <a:pt x="2216404" y="0"/>
                </a:lnTo>
                <a:lnTo>
                  <a:pt x="2216404" y="2836999"/>
                </a:lnTo>
                <a:lnTo>
                  <a:pt x="0" y="28369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8">
            <a:extLst>
              <a:ext uri="{FF2B5EF4-FFF2-40B4-BE49-F238E27FC236}">
                <a16:creationId xmlns:a16="http://schemas.microsoft.com/office/drawing/2014/main" id="{F32C9B49-A4D8-209F-22E1-1B512A0F8FFB}"/>
              </a:ext>
            </a:extLst>
          </p:cNvPr>
          <p:cNvSpPr/>
          <p:nvPr/>
        </p:nvSpPr>
        <p:spPr>
          <a:xfrm rot="1863273" flipH="1">
            <a:off x="17554123" y="4980696"/>
            <a:ext cx="373838" cy="2103610"/>
          </a:xfrm>
          <a:custGeom>
            <a:avLst/>
            <a:gdLst/>
            <a:ahLst/>
            <a:cxnLst/>
            <a:rect l="l" t="t" r="r" b="b"/>
            <a:pathLst>
              <a:path w="649022" h="4056386">
                <a:moveTo>
                  <a:pt x="0" y="0"/>
                </a:moveTo>
                <a:lnTo>
                  <a:pt x="649022" y="0"/>
                </a:lnTo>
                <a:lnTo>
                  <a:pt x="649022" y="4056387"/>
                </a:lnTo>
                <a:lnTo>
                  <a:pt x="0" y="405638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AFFE6A73-6087-8240-2484-BBBB79F2256E}"/>
              </a:ext>
            </a:extLst>
          </p:cNvPr>
          <p:cNvSpPr/>
          <p:nvPr/>
        </p:nvSpPr>
        <p:spPr>
          <a:xfrm>
            <a:off x="17105842" y="3458927"/>
            <a:ext cx="2110280" cy="652182"/>
          </a:xfrm>
          <a:custGeom>
            <a:avLst/>
            <a:gdLst/>
            <a:ahLst/>
            <a:cxnLst/>
            <a:rect l="l" t="t" r="r" b="b"/>
            <a:pathLst>
              <a:path w="5262041" h="2183747">
                <a:moveTo>
                  <a:pt x="0" y="0"/>
                </a:moveTo>
                <a:lnTo>
                  <a:pt x="5262042" y="0"/>
                </a:lnTo>
                <a:lnTo>
                  <a:pt x="5262042" y="2183747"/>
                </a:lnTo>
                <a:lnTo>
                  <a:pt x="0" y="218374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2DB72332-D923-1A4C-B963-46224A994F1D}"/>
              </a:ext>
            </a:extLst>
          </p:cNvPr>
          <p:cNvSpPr/>
          <p:nvPr/>
        </p:nvSpPr>
        <p:spPr>
          <a:xfrm>
            <a:off x="-763513" y="9444689"/>
            <a:ext cx="1812057" cy="1510498"/>
          </a:xfrm>
          <a:custGeom>
            <a:avLst/>
            <a:gdLst/>
            <a:ahLst/>
            <a:cxnLst/>
            <a:rect l="l" t="t" r="r" b="b"/>
            <a:pathLst>
              <a:path w="4078795" h="4114800">
                <a:moveTo>
                  <a:pt x="0" y="0"/>
                </a:moveTo>
                <a:lnTo>
                  <a:pt x="4078796" y="0"/>
                </a:lnTo>
                <a:lnTo>
                  <a:pt x="40787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6C6CE75E-20EE-F9D1-5DB4-214ED692CE34}"/>
              </a:ext>
            </a:extLst>
          </p:cNvPr>
          <p:cNvSpPr/>
          <p:nvPr/>
        </p:nvSpPr>
        <p:spPr>
          <a:xfrm rot="3928571">
            <a:off x="12130715" y="8755327"/>
            <a:ext cx="225579" cy="1933897"/>
          </a:xfrm>
          <a:custGeom>
            <a:avLst/>
            <a:gdLst/>
            <a:ahLst/>
            <a:cxnLst/>
            <a:rect l="l" t="t" r="r" b="b"/>
            <a:pathLst>
              <a:path w="434983" h="3025969">
                <a:moveTo>
                  <a:pt x="0" y="0"/>
                </a:moveTo>
                <a:lnTo>
                  <a:pt x="434983" y="0"/>
                </a:lnTo>
                <a:lnTo>
                  <a:pt x="434983" y="3025969"/>
                </a:lnTo>
                <a:lnTo>
                  <a:pt x="0" y="302596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14">
            <a:extLst>
              <a:ext uri="{FF2B5EF4-FFF2-40B4-BE49-F238E27FC236}">
                <a16:creationId xmlns:a16="http://schemas.microsoft.com/office/drawing/2014/main" id="{4F5E2D81-C6EA-465E-2A24-B1D4A990DAA8}"/>
              </a:ext>
            </a:extLst>
          </p:cNvPr>
          <p:cNvSpPr/>
          <p:nvPr/>
        </p:nvSpPr>
        <p:spPr>
          <a:xfrm>
            <a:off x="-165362" y="3173351"/>
            <a:ext cx="1236119" cy="1109814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15">
            <a:extLst>
              <a:ext uri="{FF2B5EF4-FFF2-40B4-BE49-F238E27FC236}">
                <a16:creationId xmlns:a16="http://schemas.microsoft.com/office/drawing/2014/main" id="{5486A8B3-77D9-02C6-D642-C248359427C4}"/>
              </a:ext>
            </a:extLst>
          </p:cNvPr>
          <p:cNvSpPr/>
          <p:nvPr/>
        </p:nvSpPr>
        <p:spPr>
          <a:xfrm>
            <a:off x="16376213" y="2798603"/>
            <a:ext cx="662122" cy="374748"/>
          </a:xfrm>
          <a:custGeom>
            <a:avLst/>
            <a:gdLst/>
            <a:ahLst/>
            <a:cxnLst/>
            <a:rect l="l" t="t" r="r" b="b"/>
            <a:pathLst>
              <a:path w="1036023" h="722626">
                <a:moveTo>
                  <a:pt x="0" y="0"/>
                </a:moveTo>
                <a:lnTo>
                  <a:pt x="1036023" y="0"/>
                </a:lnTo>
                <a:lnTo>
                  <a:pt x="1036023" y="722627"/>
                </a:lnTo>
                <a:lnTo>
                  <a:pt x="0" y="7226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id="{A6E508F7-8F2C-9EDE-869C-D6932BD3F415}"/>
              </a:ext>
            </a:extLst>
          </p:cNvPr>
          <p:cNvSpPr/>
          <p:nvPr/>
        </p:nvSpPr>
        <p:spPr>
          <a:xfrm>
            <a:off x="8203339" y="9722275"/>
            <a:ext cx="662122" cy="374748"/>
          </a:xfrm>
          <a:custGeom>
            <a:avLst/>
            <a:gdLst/>
            <a:ahLst/>
            <a:cxnLst/>
            <a:rect l="l" t="t" r="r" b="b"/>
            <a:pathLst>
              <a:path w="1036023" h="722626">
                <a:moveTo>
                  <a:pt x="0" y="0"/>
                </a:moveTo>
                <a:lnTo>
                  <a:pt x="1036023" y="0"/>
                </a:lnTo>
                <a:lnTo>
                  <a:pt x="1036023" y="722626"/>
                </a:lnTo>
                <a:lnTo>
                  <a:pt x="0" y="7226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4">
            <a:extLst>
              <a:ext uri="{FF2B5EF4-FFF2-40B4-BE49-F238E27FC236}">
                <a16:creationId xmlns:a16="http://schemas.microsoft.com/office/drawing/2014/main" id="{D8923A59-F832-A302-8ADC-8D937F3C65EC}"/>
              </a:ext>
            </a:extLst>
          </p:cNvPr>
          <p:cNvSpPr/>
          <p:nvPr/>
        </p:nvSpPr>
        <p:spPr>
          <a:xfrm rot="21360203">
            <a:off x="15496500" y="94700"/>
            <a:ext cx="1845001" cy="922169"/>
          </a:xfrm>
          <a:custGeom>
            <a:avLst/>
            <a:gdLst/>
            <a:ahLst/>
            <a:cxnLst/>
            <a:rect l="l" t="t" r="r" b="b"/>
            <a:pathLst>
              <a:path w="5149268" h="4357568">
                <a:moveTo>
                  <a:pt x="0" y="0"/>
                </a:moveTo>
                <a:lnTo>
                  <a:pt x="5149268" y="0"/>
                </a:lnTo>
                <a:lnTo>
                  <a:pt x="5149268" y="4357568"/>
                </a:lnTo>
                <a:lnTo>
                  <a:pt x="0" y="4357568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398559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 rot="-1213915">
            <a:off x="630803" y="510906"/>
            <a:ext cx="879909" cy="1115218"/>
          </a:xfrm>
          <a:custGeom>
            <a:avLst/>
            <a:gdLst/>
            <a:ahLst/>
            <a:cxnLst/>
            <a:rect l="l" t="t" r="r" b="b"/>
            <a:pathLst>
              <a:path w="1717599" h="2198526">
                <a:moveTo>
                  <a:pt x="0" y="0"/>
                </a:moveTo>
                <a:lnTo>
                  <a:pt x="1717598" y="0"/>
                </a:lnTo>
                <a:lnTo>
                  <a:pt x="1717598" y="2198526"/>
                </a:lnTo>
                <a:lnTo>
                  <a:pt x="0" y="21985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77272" y="4072952"/>
            <a:ext cx="502856" cy="482742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037487" y="5789838"/>
            <a:ext cx="502856" cy="482742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80605" y="9029700"/>
            <a:ext cx="893200" cy="623007"/>
          </a:xfrm>
          <a:custGeom>
            <a:avLst/>
            <a:gdLst/>
            <a:ahLst/>
            <a:cxnLst/>
            <a:rect l="l" t="t" r="r" b="b"/>
            <a:pathLst>
              <a:path w="893200" h="623007">
                <a:moveTo>
                  <a:pt x="0" y="0"/>
                </a:moveTo>
                <a:lnTo>
                  <a:pt x="893200" y="0"/>
                </a:lnTo>
                <a:lnTo>
                  <a:pt x="893200" y="623007"/>
                </a:lnTo>
                <a:lnTo>
                  <a:pt x="0" y="6230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330155" y="4555694"/>
            <a:ext cx="1355946" cy="945772"/>
          </a:xfrm>
          <a:custGeom>
            <a:avLst/>
            <a:gdLst/>
            <a:ahLst/>
            <a:cxnLst/>
            <a:rect l="l" t="t" r="r" b="b"/>
            <a:pathLst>
              <a:path w="1355946" h="945772">
                <a:moveTo>
                  <a:pt x="0" y="0"/>
                </a:moveTo>
                <a:lnTo>
                  <a:pt x="1355946" y="0"/>
                </a:lnTo>
                <a:lnTo>
                  <a:pt x="1355946" y="945773"/>
                </a:lnTo>
                <a:lnTo>
                  <a:pt x="0" y="9457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517316">
            <a:off x="-19381" y="3304474"/>
            <a:ext cx="903199" cy="1289524"/>
          </a:xfrm>
          <a:custGeom>
            <a:avLst/>
            <a:gdLst/>
            <a:ahLst/>
            <a:cxnLst/>
            <a:rect l="l" t="t" r="r" b="b"/>
            <a:pathLst>
              <a:path w="1412148" h="1886007">
                <a:moveTo>
                  <a:pt x="0" y="0"/>
                </a:moveTo>
                <a:lnTo>
                  <a:pt x="1412148" y="0"/>
                </a:lnTo>
                <a:lnTo>
                  <a:pt x="1412148" y="1886007"/>
                </a:lnTo>
                <a:lnTo>
                  <a:pt x="0" y="18860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206272" y="1456137"/>
            <a:ext cx="11151172" cy="1269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08"/>
              </a:lnSpc>
            </a:pPr>
            <a:r>
              <a:rPr lang="en-US" sz="2400" dirty="0">
                <a:solidFill>
                  <a:srgbClr val="000000"/>
                </a:solidFill>
                <a:latin typeface="Roca One"/>
              </a:rPr>
              <a:t>In which quarter of 2020, got the maximum </a:t>
            </a:r>
            <a:r>
              <a:rPr lang="en-US" sz="2400" dirty="0" err="1">
                <a:solidFill>
                  <a:srgbClr val="000000"/>
                </a:solidFill>
                <a:latin typeface="Roca One"/>
              </a:rPr>
              <a:t>total_sold_quantity</a:t>
            </a:r>
            <a:r>
              <a:rPr lang="en-US" sz="2400" dirty="0">
                <a:solidFill>
                  <a:srgbClr val="000000"/>
                </a:solidFill>
                <a:latin typeface="Roca One"/>
              </a:rPr>
              <a:t>? The final output contains these fields sorted by the </a:t>
            </a:r>
            <a:r>
              <a:rPr lang="en-US" sz="2400" dirty="0" err="1">
                <a:solidFill>
                  <a:srgbClr val="000000"/>
                </a:solidFill>
                <a:latin typeface="Roca One"/>
              </a:rPr>
              <a:t>total_sold_quantity</a:t>
            </a:r>
            <a:r>
              <a:rPr lang="en-US" sz="2400" dirty="0">
                <a:solidFill>
                  <a:srgbClr val="000000"/>
                </a:solidFill>
                <a:latin typeface="Roca One"/>
              </a:rPr>
              <a:t>, Quarter </a:t>
            </a:r>
            <a:r>
              <a:rPr lang="en-US" sz="2400" dirty="0" err="1">
                <a:solidFill>
                  <a:srgbClr val="000000"/>
                </a:solidFill>
                <a:latin typeface="Roca One"/>
              </a:rPr>
              <a:t>total_sold_quantity</a:t>
            </a:r>
            <a:endParaRPr lang="en-US" sz="2400" dirty="0">
              <a:solidFill>
                <a:srgbClr val="000000"/>
              </a:solidFill>
              <a:latin typeface="Roca One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80128" y="0"/>
            <a:ext cx="16091266" cy="120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6000" dirty="0">
                <a:solidFill>
                  <a:srgbClr val="2E2C7F"/>
                </a:solidFill>
                <a:latin typeface="Gagalin"/>
              </a:rPr>
              <a:t>Sold Quantity by quarter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C0756340-9BC6-B3F7-0908-4B8CE4FFAE9F}"/>
              </a:ext>
            </a:extLst>
          </p:cNvPr>
          <p:cNvSpPr/>
          <p:nvPr/>
        </p:nvSpPr>
        <p:spPr>
          <a:xfrm>
            <a:off x="209969" y="181490"/>
            <a:ext cx="3429000" cy="2596723"/>
          </a:xfrm>
          <a:custGeom>
            <a:avLst/>
            <a:gdLst/>
            <a:ahLst/>
            <a:cxnLst/>
            <a:rect l="l" t="t" r="r" b="b"/>
            <a:pathLst>
              <a:path w="2896292" h="2577700">
                <a:moveTo>
                  <a:pt x="0" y="0"/>
                </a:moveTo>
                <a:lnTo>
                  <a:pt x="2896292" y="0"/>
                </a:lnTo>
                <a:lnTo>
                  <a:pt x="2896292" y="2577699"/>
                </a:lnTo>
                <a:lnTo>
                  <a:pt x="0" y="257769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2C3332-AB0E-38C2-2900-B76DC5FB5777}"/>
              </a:ext>
            </a:extLst>
          </p:cNvPr>
          <p:cNvSpPr txBox="1"/>
          <p:nvPr/>
        </p:nvSpPr>
        <p:spPr>
          <a:xfrm>
            <a:off x="1955918" y="-12060000"/>
            <a:ext cx="2335710" cy="1778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F6F6EA"/>
                </a:solidFill>
              </a:rPr>
              <a:t>1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2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3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4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5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6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7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8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9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10</a:t>
            </a:r>
            <a:endParaRPr lang="en-IN" sz="11500" dirty="0">
              <a:solidFill>
                <a:srgbClr val="F6F6EA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FA344C-ED5F-A1D7-9325-532EAE5EF2DA}"/>
              </a:ext>
            </a:extLst>
          </p:cNvPr>
          <p:cNvSpPr txBox="1"/>
          <p:nvPr/>
        </p:nvSpPr>
        <p:spPr>
          <a:xfrm>
            <a:off x="777272" y="74990"/>
            <a:ext cx="9144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500" dirty="0">
                <a:solidFill>
                  <a:schemeClr val="bg1"/>
                </a:solidFill>
              </a:rPr>
              <a:t>Q</a:t>
            </a:r>
            <a:endParaRPr lang="en-IN" sz="12500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D85F18-F8DB-B818-7BD4-836981FA5FE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326" y="3249184"/>
            <a:ext cx="4612184" cy="21599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D2B0AC-02B2-7162-49B5-CAE46469967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270" y="2971404"/>
            <a:ext cx="5064466" cy="55161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D92852-388F-184E-99E4-7FEF441FD2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19430" y="3196686"/>
            <a:ext cx="2206331" cy="220115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1DB095D-8D6D-EBF1-59BD-C04FB37EBFF1}"/>
              </a:ext>
            </a:extLst>
          </p:cNvPr>
          <p:cNvSpPr txBox="1"/>
          <p:nvPr/>
        </p:nvSpPr>
        <p:spPr>
          <a:xfrm>
            <a:off x="1761556" y="5941097"/>
            <a:ext cx="739900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solidFill>
                  <a:srgbClr val="002060"/>
                </a:solidFill>
                <a:effectLst/>
                <a:latin typeface="Söhne"/>
              </a:rPr>
              <a:t>Insights</a:t>
            </a:r>
            <a:endParaRPr lang="en-US" sz="3200" b="1" i="0" dirty="0">
              <a:effectLst/>
              <a:latin typeface="Söhne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The most units were sold in Quarter 1 of FY2020.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Quarter 3 had the least number of units sold.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December had the highest overall quantity of units sold.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March had the lowest overall quantity of units sold.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Quarter 1 accounted for around 34% of the total units sold for FY2020.</a:t>
            </a:r>
          </a:p>
        </p:txBody>
      </p:sp>
      <p:sp>
        <p:nvSpPr>
          <p:cNvPr id="16" name="Freeform 4">
            <a:extLst>
              <a:ext uri="{FF2B5EF4-FFF2-40B4-BE49-F238E27FC236}">
                <a16:creationId xmlns:a16="http://schemas.microsoft.com/office/drawing/2014/main" id="{F1696B60-8FF0-8E89-8175-1A14E193089C}"/>
              </a:ext>
            </a:extLst>
          </p:cNvPr>
          <p:cNvSpPr/>
          <p:nvPr/>
        </p:nvSpPr>
        <p:spPr>
          <a:xfrm>
            <a:off x="3227816" y="1741152"/>
            <a:ext cx="321375" cy="250346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F5544B86-50C4-F18A-E722-8634760AEC2C}"/>
              </a:ext>
            </a:extLst>
          </p:cNvPr>
          <p:cNvSpPr/>
          <p:nvPr/>
        </p:nvSpPr>
        <p:spPr>
          <a:xfrm>
            <a:off x="13224851" y="8303192"/>
            <a:ext cx="321375" cy="250346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6A233AB2-5405-6937-2D3E-48468F42088F}"/>
              </a:ext>
            </a:extLst>
          </p:cNvPr>
          <p:cNvSpPr/>
          <p:nvPr/>
        </p:nvSpPr>
        <p:spPr>
          <a:xfrm rot="2416153">
            <a:off x="4450673" y="9535882"/>
            <a:ext cx="683784" cy="947995"/>
          </a:xfrm>
          <a:custGeom>
            <a:avLst/>
            <a:gdLst/>
            <a:ahLst/>
            <a:cxnLst/>
            <a:rect l="l" t="t" r="r" b="b"/>
            <a:pathLst>
              <a:path w="1847411" h="2762484">
                <a:moveTo>
                  <a:pt x="0" y="0"/>
                </a:moveTo>
                <a:lnTo>
                  <a:pt x="1847412" y="0"/>
                </a:lnTo>
                <a:lnTo>
                  <a:pt x="1847412" y="2762484"/>
                </a:lnTo>
                <a:lnTo>
                  <a:pt x="0" y="276248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8B39630C-A0ED-E98B-C7AB-85CE17FF377E}"/>
              </a:ext>
            </a:extLst>
          </p:cNvPr>
          <p:cNvSpPr/>
          <p:nvPr/>
        </p:nvSpPr>
        <p:spPr>
          <a:xfrm>
            <a:off x="44753" y="6583513"/>
            <a:ext cx="732519" cy="769787"/>
          </a:xfrm>
          <a:custGeom>
            <a:avLst/>
            <a:gdLst/>
            <a:ahLst/>
            <a:cxnLst/>
            <a:rect l="l" t="t" r="r" b="b"/>
            <a:pathLst>
              <a:path w="2216405" h="2836998">
                <a:moveTo>
                  <a:pt x="0" y="0"/>
                </a:moveTo>
                <a:lnTo>
                  <a:pt x="2216404" y="0"/>
                </a:lnTo>
                <a:lnTo>
                  <a:pt x="2216404" y="2836999"/>
                </a:lnTo>
                <a:lnTo>
                  <a:pt x="0" y="28369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8">
            <a:extLst>
              <a:ext uri="{FF2B5EF4-FFF2-40B4-BE49-F238E27FC236}">
                <a16:creationId xmlns:a16="http://schemas.microsoft.com/office/drawing/2014/main" id="{6FBD8108-E406-31A5-9479-07CE00C67294}"/>
              </a:ext>
            </a:extLst>
          </p:cNvPr>
          <p:cNvSpPr/>
          <p:nvPr/>
        </p:nvSpPr>
        <p:spPr>
          <a:xfrm rot="1863273" flipH="1">
            <a:off x="17554123" y="4980696"/>
            <a:ext cx="373838" cy="2103610"/>
          </a:xfrm>
          <a:custGeom>
            <a:avLst/>
            <a:gdLst/>
            <a:ahLst/>
            <a:cxnLst/>
            <a:rect l="l" t="t" r="r" b="b"/>
            <a:pathLst>
              <a:path w="649022" h="4056386">
                <a:moveTo>
                  <a:pt x="0" y="0"/>
                </a:moveTo>
                <a:lnTo>
                  <a:pt x="649022" y="0"/>
                </a:lnTo>
                <a:lnTo>
                  <a:pt x="649022" y="4056387"/>
                </a:lnTo>
                <a:lnTo>
                  <a:pt x="0" y="405638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62BB92C2-7703-8591-3E25-A42FF290DF64}"/>
              </a:ext>
            </a:extLst>
          </p:cNvPr>
          <p:cNvSpPr/>
          <p:nvPr/>
        </p:nvSpPr>
        <p:spPr>
          <a:xfrm>
            <a:off x="16019122" y="445498"/>
            <a:ext cx="2552530" cy="757908"/>
          </a:xfrm>
          <a:custGeom>
            <a:avLst/>
            <a:gdLst/>
            <a:ahLst/>
            <a:cxnLst/>
            <a:rect l="l" t="t" r="r" b="b"/>
            <a:pathLst>
              <a:path w="5262041" h="2183747">
                <a:moveTo>
                  <a:pt x="0" y="0"/>
                </a:moveTo>
                <a:lnTo>
                  <a:pt x="5262042" y="0"/>
                </a:lnTo>
                <a:lnTo>
                  <a:pt x="5262042" y="2183747"/>
                </a:lnTo>
                <a:lnTo>
                  <a:pt x="0" y="218374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12">
            <a:extLst>
              <a:ext uri="{FF2B5EF4-FFF2-40B4-BE49-F238E27FC236}">
                <a16:creationId xmlns:a16="http://schemas.microsoft.com/office/drawing/2014/main" id="{05EC943E-CE96-AD48-5320-8404440BA9E4}"/>
              </a:ext>
            </a:extLst>
          </p:cNvPr>
          <p:cNvSpPr/>
          <p:nvPr/>
        </p:nvSpPr>
        <p:spPr>
          <a:xfrm>
            <a:off x="-414891" y="9341203"/>
            <a:ext cx="1213842" cy="1113527"/>
          </a:xfrm>
          <a:custGeom>
            <a:avLst/>
            <a:gdLst/>
            <a:ahLst/>
            <a:cxnLst/>
            <a:rect l="l" t="t" r="r" b="b"/>
            <a:pathLst>
              <a:path w="4078795" h="4114800">
                <a:moveTo>
                  <a:pt x="0" y="0"/>
                </a:moveTo>
                <a:lnTo>
                  <a:pt x="4078796" y="0"/>
                </a:lnTo>
                <a:lnTo>
                  <a:pt x="40787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13">
            <a:extLst>
              <a:ext uri="{FF2B5EF4-FFF2-40B4-BE49-F238E27FC236}">
                <a16:creationId xmlns:a16="http://schemas.microsoft.com/office/drawing/2014/main" id="{F5598337-95C6-2F38-9003-8FE79D5BF80B}"/>
              </a:ext>
            </a:extLst>
          </p:cNvPr>
          <p:cNvSpPr/>
          <p:nvPr/>
        </p:nvSpPr>
        <p:spPr>
          <a:xfrm rot="3928571">
            <a:off x="12130715" y="8755327"/>
            <a:ext cx="225579" cy="1933897"/>
          </a:xfrm>
          <a:custGeom>
            <a:avLst/>
            <a:gdLst/>
            <a:ahLst/>
            <a:cxnLst/>
            <a:rect l="l" t="t" r="r" b="b"/>
            <a:pathLst>
              <a:path w="434983" h="3025969">
                <a:moveTo>
                  <a:pt x="0" y="0"/>
                </a:moveTo>
                <a:lnTo>
                  <a:pt x="434983" y="0"/>
                </a:lnTo>
                <a:lnTo>
                  <a:pt x="434983" y="3025969"/>
                </a:lnTo>
                <a:lnTo>
                  <a:pt x="0" y="3025969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14">
            <a:extLst>
              <a:ext uri="{FF2B5EF4-FFF2-40B4-BE49-F238E27FC236}">
                <a16:creationId xmlns:a16="http://schemas.microsoft.com/office/drawing/2014/main" id="{183E93FE-2290-2567-C928-5F745A6EEB89}"/>
              </a:ext>
            </a:extLst>
          </p:cNvPr>
          <p:cNvSpPr/>
          <p:nvPr/>
        </p:nvSpPr>
        <p:spPr>
          <a:xfrm>
            <a:off x="1746724" y="9657597"/>
            <a:ext cx="1134505" cy="94655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15">
            <a:extLst>
              <a:ext uri="{FF2B5EF4-FFF2-40B4-BE49-F238E27FC236}">
                <a16:creationId xmlns:a16="http://schemas.microsoft.com/office/drawing/2014/main" id="{953E51E0-0110-8343-34D4-D5ADDCB139CA}"/>
              </a:ext>
            </a:extLst>
          </p:cNvPr>
          <p:cNvSpPr/>
          <p:nvPr/>
        </p:nvSpPr>
        <p:spPr>
          <a:xfrm>
            <a:off x="16376213" y="2798603"/>
            <a:ext cx="662122" cy="374748"/>
          </a:xfrm>
          <a:custGeom>
            <a:avLst/>
            <a:gdLst/>
            <a:ahLst/>
            <a:cxnLst/>
            <a:rect l="l" t="t" r="r" b="b"/>
            <a:pathLst>
              <a:path w="1036023" h="722626">
                <a:moveTo>
                  <a:pt x="0" y="0"/>
                </a:moveTo>
                <a:lnTo>
                  <a:pt x="1036023" y="0"/>
                </a:lnTo>
                <a:lnTo>
                  <a:pt x="1036023" y="722627"/>
                </a:lnTo>
                <a:lnTo>
                  <a:pt x="0" y="7226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076F0B54-23E1-67A4-808A-BEEA307F0B33}"/>
              </a:ext>
            </a:extLst>
          </p:cNvPr>
          <p:cNvSpPr/>
          <p:nvPr/>
        </p:nvSpPr>
        <p:spPr>
          <a:xfrm>
            <a:off x="8203339" y="9722275"/>
            <a:ext cx="662122" cy="374748"/>
          </a:xfrm>
          <a:custGeom>
            <a:avLst/>
            <a:gdLst/>
            <a:ahLst/>
            <a:cxnLst/>
            <a:rect l="l" t="t" r="r" b="b"/>
            <a:pathLst>
              <a:path w="1036023" h="722626">
                <a:moveTo>
                  <a:pt x="0" y="0"/>
                </a:moveTo>
                <a:lnTo>
                  <a:pt x="1036023" y="0"/>
                </a:lnTo>
                <a:lnTo>
                  <a:pt x="1036023" y="722626"/>
                </a:lnTo>
                <a:lnTo>
                  <a:pt x="0" y="7226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4">
            <a:extLst>
              <a:ext uri="{FF2B5EF4-FFF2-40B4-BE49-F238E27FC236}">
                <a16:creationId xmlns:a16="http://schemas.microsoft.com/office/drawing/2014/main" id="{21B6CAC9-6AF4-DFF8-853A-59B9758927C8}"/>
              </a:ext>
            </a:extLst>
          </p:cNvPr>
          <p:cNvSpPr/>
          <p:nvPr/>
        </p:nvSpPr>
        <p:spPr>
          <a:xfrm rot="21360203">
            <a:off x="16060067" y="8915775"/>
            <a:ext cx="2081831" cy="1247578"/>
          </a:xfrm>
          <a:custGeom>
            <a:avLst/>
            <a:gdLst/>
            <a:ahLst/>
            <a:cxnLst/>
            <a:rect l="l" t="t" r="r" b="b"/>
            <a:pathLst>
              <a:path w="5149268" h="4357568">
                <a:moveTo>
                  <a:pt x="0" y="0"/>
                </a:moveTo>
                <a:lnTo>
                  <a:pt x="5149268" y="0"/>
                </a:lnTo>
                <a:lnTo>
                  <a:pt x="5149268" y="4357568"/>
                </a:lnTo>
                <a:lnTo>
                  <a:pt x="0" y="4357568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879692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608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 rot="-1213915">
            <a:off x="630803" y="510906"/>
            <a:ext cx="879909" cy="1115218"/>
          </a:xfrm>
          <a:custGeom>
            <a:avLst/>
            <a:gdLst/>
            <a:ahLst/>
            <a:cxnLst/>
            <a:rect l="l" t="t" r="r" b="b"/>
            <a:pathLst>
              <a:path w="1717599" h="2198526">
                <a:moveTo>
                  <a:pt x="0" y="0"/>
                </a:moveTo>
                <a:lnTo>
                  <a:pt x="1717598" y="0"/>
                </a:lnTo>
                <a:lnTo>
                  <a:pt x="1717598" y="2198526"/>
                </a:lnTo>
                <a:lnTo>
                  <a:pt x="0" y="21985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28761">
            <a:off x="5876707" y="-2052225"/>
            <a:ext cx="1881946" cy="1667774"/>
          </a:xfrm>
          <a:custGeom>
            <a:avLst/>
            <a:gdLst/>
            <a:ahLst/>
            <a:cxnLst/>
            <a:rect l="l" t="t" r="r" b="b"/>
            <a:pathLst>
              <a:path w="2896292" h="2577700">
                <a:moveTo>
                  <a:pt x="0" y="0"/>
                </a:moveTo>
                <a:lnTo>
                  <a:pt x="2896292" y="0"/>
                </a:lnTo>
                <a:lnTo>
                  <a:pt x="2896292" y="2577699"/>
                </a:lnTo>
                <a:lnTo>
                  <a:pt x="0" y="25776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77272" y="4072952"/>
            <a:ext cx="502856" cy="482742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037487" y="5789838"/>
            <a:ext cx="502856" cy="482742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80605" y="9029700"/>
            <a:ext cx="893200" cy="623007"/>
          </a:xfrm>
          <a:custGeom>
            <a:avLst/>
            <a:gdLst/>
            <a:ahLst/>
            <a:cxnLst/>
            <a:rect l="l" t="t" r="r" b="b"/>
            <a:pathLst>
              <a:path w="893200" h="623007">
                <a:moveTo>
                  <a:pt x="0" y="0"/>
                </a:moveTo>
                <a:lnTo>
                  <a:pt x="893200" y="0"/>
                </a:lnTo>
                <a:lnTo>
                  <a:pt x="893200" y="623007"/>
                </a:lnTo>
                <a:lnTo>
                  <a:pt x="0" y="6230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72965" y="5704183"/>
            <a:ext cx="759348" cy="353717"/>
          </a:xfrm>
          <a:custGeom>
            <a:avLst/>
            <a:gdLst/>
            <a:ahLst/>
            <a:cxnLst/>
            <a:rect l="l" t="t" r="r" b="b"/>
            <a:pathLst>
              <a:path w="1355946" h="945772">
                <a:moveTo>
                  <a:pt x="0" y="0"/>
                </a:moveTo>
                <a:lnTo>
                  <a:pt x="1355946" y="0"/>
                </a:lnTo>
                <a:lnTo>
                  <a:pt x="1355946" y="945773"/>
                </a:lnTo>
                <a:lnTo>
                  <a:pt x="0" y="94577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517316">
            <a:off x="16971464" y="8774967"/>
            <a:ext cx="983133" cy="1118891"/>
          </a:xfrm>
          <a:custGeom>
            <a:avLst/>
            <a:gdLst/>
            <a:ahLst/>
            <a:cxnLst/>
            <a:rect l="l" t="t" r="r" b="b"/>
            <a:pathLst>
              <a:path w="1412148" h="1886007">
                <a:moveTo>
                  <a:pt x="0" y="0"/>
                </a:moveTo>
                <a:lnTo>
                  <a:pt x="1412148" y="0"/>
                </a:lnTo>
                <a:lnTo>
                  <a:pt x="1412148" y="1886007"/>
                </a:lnTo>
                <a:lnTo>
                  <a:pt x="0" y="188600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178563" y="1351594"/>
            <a:ext cx="11151172" cy="1271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08"/>
              </a:lnSpc>
            </a:pPr>
            <a:r>
              <a:rPr lang="en-US" sz="2400" dirty="0">
                <a:solidFill>
                  <a:srgbClr val="000000"/>
                </a:solidFill>
                <a:latin typeface="Roca One"/>
              </a:rPr>
              <a:t>Which channel helped to bring more gross sales in the fiscal year 2021 and the percentage of contribution? The final output contains these fields, channel </a:t>
            </a:r>
            <a:r>
              <a:rPr lang="en-US" sz="2400" dirty="0" err="1">
                <a:solidFill>
                  <a:srgbClr val="000000"/>
                </a:solidFill>
                <a:latin typeface="Roca One"/>
              </a:rPr>
              <a:t>gross_sales_mln</a:t>
            </a:r>
            <a:r>
              <a:rPr lang="en-US" sz="2400" dirty="0">
                <a:solidFill>
                  <a:srgbClr val="000000"/>
                </a:solidFill>
                <a:latin typeface="Roca One"/>
              </a:rPr>
              <a:t> percentage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80128" y="0"/>
            <a:ext cx="16091266" cy="120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6000" dirty="0">
                <a:solidFill>
                  <a:srgbClr val="2E2C7F"/>
                </a:solidFill>
                <a:latin typeface="Gagalin"/>
              </a:rPr>
              <a:t>Gross Sales by Channels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A44D44-2DAD-C9DE-BC05-4779F016E2F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115" y="4113120"/>
            <a:ext cx="5357324" cy="1573985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3FBD882F-8FD4-CFD0-2F37-0C947688E3F4}"/>
              </a:ext>
            </a:extLst>
          </p:cNvPr>
          <p:cNvSpPr/>
          <p:nvPr/>
        </p:nvSpPr>
        <p:spPr>
          <a:xfrm>
            <a:off x="209969" y="181490"/>
            <a:ext cx="3429000" cy="2596723"/>
          </a:xfrm>
          <a:custGeom>
            <a:avLst/>
            <a:gdLst/>
            <a:ahLst/>
            <a:cxnLst/>
            <a:rect l="l" t="t" r="r" b="b"/>
            <a:pathLst>
              <a:path w="2896292" h="2577700">
                <a:moveTo>
                  <a:pt x="0" y="0"/>
                </a:moveTo>
                <a:lnTo>
                  <a:pt x="2896292" y="0"/>
                </a:lnTo>
                <a:lnTo>
                  <a:pt x="2896292" y="2577699"/>
                </a:lnTo>
                <a:lnTo>
                  <a:pt x="0" y="25776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3487E5-D8CB-28FE-E06A-E2BF167EA838}"/>
              </a:ext>
            </a:extLst>
          </p:cNvPr>
          <p:cNvSpPr txBox="1"/>
          <p:nvPr/>
        </p:nvSpPr>
        <p:spPr>
          <a:xfrm>
            <a:off x="1955918" y="-13860000"/>
            <a:ext cx="2335710" cy="1778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F6F6EA"/>
                </a:solidFill>
              </a:rPr>
              <a:t>1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2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3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4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5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6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7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8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9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10</a:t>
            </a:r>
            <a:endParaRPr lang="en-IN" sz="11500" dirty="0">
              <a:solidFill>
                <a:srgbClr val="F6F6EA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C462F2-015D-DA8D-7E56-41959582E92A}"/>
              </a:ext>
            </a:extLst>
          </p:cNvPr>
          <p:cNvSpPr txBox="1"/>
          <p:nvPr/>
        </p:nvSpPr>
        <p:spPr>
          <a:xfrm>
            <a:off x="777272" y="74990"/>
            <a:ext cx="9144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500" dirty="0">
                <a:solidFill>
                  <a:schemeClr val="bg1"/>
                </a:solidFill>
              </a:rPr>
              <a:t>Q</a:t>
            </a:r>
            <a:endParaRPr lang="en-IN" sz="12500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600C57A-A36F-DBF2-B930-16E48F5EFE2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450" y="3077523"/>
            <a:ext cx="7567539" cy="55976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E70975-EC9C-03A0-D13D-F629C2793F9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20026" y="3588686"/>
            <a:ext cx="2206331" cy="220115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D8AF78C-EE86-1708-72B2-D4D732685863}"/>
              </a:ext>
            </a:extLst>
          </p:cNvPr>
          <p:cNvSpPr txBox="1"/>
          <p:nvPr/>
        </p:nvSpPr>
        <p:spPr>
          <a:xfrm>
            <a:off x="1509077" y="6187158"/>
            <a:ext cx="645676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solidFill>
                  <a:srgbClr val="002060"/>
                </a:solidFill>
                <a:effectLst/>
                <a:latin typeface="Söhne"/>
              </a:rPr>
              <a:t>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Channel: "Retailer " helped bring maximum sales to the company with 73.23% as the contribution percentage.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Channel: "Distributor " makes the least contribution at a percentage of11.3%</a:t>
            </a:r>
            <a:endParaRPr lang="en-IN" sz="2400" dirty="0">
              <a:solidFill>
                <a:srgbClr val="002060"/>
              </a:solidFill>
            </a:endParaRPr>
          </a:p>
        </p:txBody>
      </p:sp>
      <p:sp>
        <p:nvSpPr>
          <p:cNvPr id="16" name="Freeform 4">
            <a:extLst>
              <a:ext uri="{FF2B5EF4-FFF2-40B4-BE49-F238E27FC236}">
                <a16:creationId xmlns:a16="http://schemas.microsoft.com/office/drawing/2014/main" id="{8CB2E2B9-203B-A3CA-AE62-3A7A8A2B8316}"/>
              </a:ext>
            </a:extLst>
          </p:cNvPr>
          <p:cNvSpPr/>
          <p:nvPr/>
        </p:nvSpPr>
        <p:spPr>
          <a:xfrm>
            <a:off x="3227816" y="1741152"/>
            <a:ext cx="321375" cy="250346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AB70D5EB-995B-61FD-BE84-EED57B704E8C}"/>
              </a:ext>
            </a:extLst>
          </p:cNvPr>
          <p:cNvSpPr/>
          <p:nvPr/>
        </p:nvSpPr>
        <p:spPr>
          <a:xfrm>
            <a:off x="13224851" y="8303192"/>
            <a:ext cx="321375" cy="250346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9BF14577-7DBD-0C8E-6F7A-8C774E10D39D}"/>
              </a:ext>
            </a:extLst>
          </p:cNvPr>
          <p:cNvSpPr/>
          <p:nvPr/>
        </p:nvSpPr>
        <p:spPr>
          <a:xfrm rot="2416153">
            <a:off x="4191234" y="9307745"/>
            <a:ext cx="683784" cy="947995"/>
          </a:xfrm>
          <a:custGeom>
            <a:avLst/>
            <a:gdLst/>
            <a:ahLst/>
            <a:cxnLst/>
            <a:rect l="l" t="t" r="r" b="b"/>
            <a:pathLst>
              <a:path w="1847411" h="2762484">
                <a:moveTo>
                  <a:pt x="0" y="0"/>
                </a:moveTo>
                <a:lnTo>
                  <a:pt x="1847412" y="0"/>
                </a:lnTo>
                <a:lnTo>
                  <a:pt x="1847412" y="2762484"/>
                </a:lnTo>
                <a:lnTo>
                  <a:pt x="0" y="276248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E2BC229C-B3F0-CFFB-7F69-F8AEFE703C9C}"/>
              </a:ext>
            </a:extLst>
          </p:cNvPr>
          <p:cNvSpPr/>
          <p:nvPr/>
        </p:nvSpPr>
        <p:spPr>
          <a:xfrm>
            <a:off x="44753" y="6583513"/>
            <a:ext cx="1031380" cy="1109814"/>
          </a:xfrm>
          <a:custGeom>
            <a:avLst/>
            <a:gdLst/>
            <a:ahLst/>
            <a:cxnLst/>
            <a:rect l="l" t="t" r="r" b="b"/>
            <a:pathLst>
              <a:path w="2216405" h="2836998">
                <a:moveTo>
                  <a:pt x="0" y="0"/>
                </a:moveTo>
                <a:lnTo>
                  <a:pt x="2216404" y="0"/>
                </a:lnTo>
                <a:lnTo>
                  <a:pt x="2216404" y="2836999"/>
                </a:lnTo>
                <a:lnTo>
                  <a:pt x="0" y="28369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8">
            <a:extLst>
              <a:ext uri="{FF2B5EF4-FFF2-40B4-BE49-F238E27FC236}">
                <a16:creationId xmlns:a16="http://schemas.microsoft.com/office/drawing/2014/main" id="{72CBD7D7-5FD8-2B33-3438-ED51E9A2970F}"/>
              </a:ext>
            </a:extLst>
          </p:cNvPr>
          <p:cNvSpPr/>
          <p:nvPr/>
        </p:nvSpPr>
        <p:spPr>
          <a:xfrm rot="1863273" flipH="1">
            <a:off x="17554123" y="4980696"/>
            <a:ext cx="373838" cy="2103610"/>
          </a:xfrm>
          <a:custGeom>
            <a:avLst/>
            <a:gdLst/>
            <a:ahLst/>
            <a:cxnLst/>
            <a:rect l="l" t="t" r="r" b="b"/>
            <a:pathLst>
              <a:path w="649022" h="4056386">
                <a:moveTo>
                  <a:pt x="0" y="0"/>
                </a:moveTo>
                <a:lnTo>
                  <a:pt x="649022" y="0"/>
                </a:lnTo>
                <a:lnTo>
                  <a:pt x="649022" y="4056387"/>
                </a:lnTo>
                <a:lnTo>
                  <a:pt x="0" y="405638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7E170D18-CC10-77BD-4120-81D058086712}"/>
              </a:ext>
            </a:extLst>
          </p:cNvPr>
          <p:cNvSpPr/>
          <p:nvPr/>
        </p:nvSpPr>
        <p:spPr>
          <a:xfrm>
            <a:off x="-2077534" y="3588978"/>
            <a:ext cx="3103593" cy="993840"/>
          </a:xfrm>
          <a:custGeom>
            <a:avLst/>
            <a:gdLst/>
            <a:ahLst/>
            <a:cxnLst/>
            <a:rect l="l" t="t" r="r" b="b"/>
            <a:pathLst>
              <a:path w="5262041" h="2183747">
                <a:moveTo>
                  <a:pt x="0" y="0"/>
                </a:moveTo>
                <a:lnTo>
                  <a:pt x="5262042" y="0"/>
                </a:lnTo>
                <a:lnTo>
                  <a:pt x="5262042" y="2183747"/>
                </a:lnTo>
                <a:lnTo>
                  <a:pt x="0" y="218374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12">
            <a:extLst>
              <a:ext uri="{FF2B5EF4-FFF2-40B4-BE49-F238E27FC236}">
                <a16:creationId xmlns:a16="http://schemas.microsoft.com/office/drawing/2014/main" id="{8EC2EF14-0E03-465A-E162-07D721A28437}"/>
              </a:ext>
            </a:extLst>
          </p:cNvPr>
          <p:cNvSpPr/>
          <p:nvPr/>
        </p:nvSpPr>
        <p:spPr>
          <a:xfrm>
            <a:off x="16832755" y="96676"/>
            <a:ext cx="1355946" cy="1124371"/>
          </a:xfrm>
          <a:custGeom>
            <a:avLst/>
            <a:gdLst/>
            <a:ahLst/>
            <a:cxnLst/>
            <a:rect l="l" t="t" r="r" b="b"/>
            <a:pathLst>
              <a:path w="4078795" h="4114800">
                <a:moveTo>
                  <a:pt x="0" y="0"/>
                </a:moveTo>
                <a:lnTo>
                  <a:pt x="4078796" y="0"/>
                </a:lnTo>
                <a:lnTo>
                  <a:pt x="40787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13">
            <a:extLst>
              <a:ext uri="{FF2B5EF4-FFF2-40B4-BE49-F238E27FC236}">
                <a16:creationId xmlns:a16="http://schemas.microsoft.com/office/drawing/2014/main" id="{BD4FBE33-AFE9-E449-E482-EBB62FD8FD9B}"/>
              </a:ext>
            </a:extLst>
          </p:cNvPr>
          <p:cNvSpPr/>
          <p:nvPr/>
        </p:nvSpPr>
        <p:spPr>
          <a:xfrm rot="3928571">
            <a:off x="13691545" y="8736101"/>
            <a:ext cx="225579" cy="1933897"/>
          </a:xfrm>
          <a:custGeom>
            <a:avLst/>
            <a:gdLst/>
            <a:ahLst/>
            <a:cxnLst/>
            <a:rect l="l" t="t" r="r" b="b"/>
            <a:pathLst>
              <a:path w="434983" h="3025969">
                <a:moveTo>
                  <a:pt x="0" y="0"/>
                </a:moveTo>
                <a:lnTo>
                  <a:pt x="434983" y="0"/>
                </a:lnTo>
                <a:lnTo>
                  <a:pt x="434983" y="3025969"/>
                </a:lnTo>
                <a:lnTo>
                  <a:pt x="0" y="3025969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14">
            <a:extLst>
              <a:ext uri="{FF2B5EF4-FFF2-40B4-BE49-F238E27FC236}">
                <a16:creationId xmlns:a16="http://schemas.microsoft.com/office/drawing/2014/main" id="{7AF69E04-E729-F1B8-6812-BF224BC58340}"/>
              </a:ext>
            </a:extLst>
          </p:cNvPr>
          <p:cNvSpPr/>
          <p:nvPr/>
        </p:nvSpPr>
        <p:spPr>
          <a:xfrm>
            <a:off x="17452596" y="2448230"/>
            <a:ext cx="1653593" cy="1123154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15">
            <a:extLst>
              <a:ext uri="{FF2B5EF4-FFF2-40B4-BE49-F238E27FC236}">
                <a16:creationId xmlns:a16="http://schemas.microsoft.com/office/drawing/2014/main" id="{236A602D-0923-B294-81B7-CCCB93E3147A}"/>
              </a:ext>
            </a:extLst>
          </p:cNvPr>
          <p:cNvSpPr/>
          <p:nvPr/>
        </p:nvSpPr>
        <p:spPr>
          <a:xfrm>
            <a:off x="16376213" y="2798603"/>
            <a:ext cx="662122" cy="374748"/>
          </a:xfrm>
          <a:custGeom>
            <a:avLst/>
            <a:gdLst/>
            <a:ahLst/>
            <a:cxnLst/>
            <a:rect l="l" t="t" r="r" b="b"/>
            <a:pathLst>
              <a:path w="1036023" h="722626">
                <a:moveTo>
                  <a:pt x="0" y="0"/>
                </a:moveTo>
                <a:lnTo>
                  <a:pt x="1036023" y="0"/>
                </a:lnTo>
                <a:lnTo>
                  <a:pt x="1036023" y="722627"/>
                </a:lnTo>
                <a:lnTo>
                  <a:pt x="0" y="72262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7A06B3B-B1C5-884A-3049-F0029C13C760}"/>
              </a:ext>
            </a:extLst>
          </p:cNvPr>
          <p:cNvSpPr/>
          <p:nvPr/>
        </p:nvSpPr>
        <p:spPr>
          <a:xfrm>
            <a:off x="8203339" y="9722275"/>
            <a:ext cx="662122" cy="374748"/>
          </a:xfrm>
          <a:custGeom>
            <a:avLst/>
            <a:gdLst/>
            <a:ahLst/>
            <a:cxnLst/>
            <a:rect l="l" t="t" r="r" b="b"/>
            <a:pathLst>
              <a:path w="1036023" h="722626">
                <a:moveTo>
                  <a:pt x="0" y="0"/>
                </a:moveTo>
                <a:lnTo>
                  <a:pt x="1036023" y="0"/>
                </a:lnTo>
                <a:lnTo>
                  <a:pt x="1036023" y="722626"/>
                </a:lnTo>
                <a:lnTo>
                  <a:pt x="0" y="722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4">
            <a:extLst>
              <a:ext uri="{FF2B5EF4-FFF2-40B4-BE49-F238E27FC236}">
                <a16:creationId xmlns:a16="http://schemas.microsoft.com/office/drawing/2014/main" id="{125BEA77-FE90-AEF7-5EF5-41E1A1DEC8D1}"/>
              </a:ext>
            </a:extLst>
          </p:cNvPr>
          <p:cNvSpPr/>
          <p:nvPr/>
        </p:nvSpPr>
        <p:spPr>
          <a:xfrm rot="21360203">
            <a:off x="34080" y="8816953"/>
            <a:ext cx="1897846" cy="1233280"/>
          </a:xfrm>
          <a:custGeom>
            <a:avLst/>
            <a:gdLst/>
            <a:ahLst/>
            <a:cxnLst/>
            <a:rect l="l" t="t" r="r" b="b"/>
            <a:pathLst>
              <a:path w="5149268" h="4357568">
                <a:moveTo>
                  <a:pt x="0" y="0"/>
                </a:moveTo>
                <a:lnTo>
                  <a:pt x="5149268" y="0"/>
                </a:lnTo>
                <a:lnTo>
                  <a:pt x="5149268" y="4357568"/>
                </a:lnTo>
                <a:lnTo>
                  <a:pt x="0" y="4357568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720449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476" y="-914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 rot="-1213915">
            <a:off x="630803" y="510906"/>
            <a:ext cx="879909" cy="1115218"/>
          </a:xfrm>
          <a:custGeom>
            <a:avLst/>
            <a:gdLst/>
            <a:ahLst/>
            <a:cxnLst/>
            <a:rect l="l" t="t" r="r" b="b"/>
            <a:pathLst>
              <a:path w="1717599" h="2198526">
                <a:moveTo>
                  <a:pt x="0" y="0"/>
                </a:moveTo>
                <a:lnTo>
                  <a:pt x="1717598" y="0"/>
                </a:lnTo>
                <a:lnTo>
                  <a:pt x="1717598" y="2198526"/>
                </a:lnTo>
                <a:lnTo>
                  <a:pt x="0" y="21985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28761">
            <a:off x="15042034" y="-1853292"/>
            <a:ext cx="1881946" cy="1667774"/>
          </a:xfrm>
          <a:custGeom>
            <a:avLst/>
            <a:gdLst/>
            <a:ahLst/>
            <a:cxnLst/>
            <a:rect l="l" t="t" r="r" b="b"/>
            <a:pathLst>
              <a:path w="2896292" h="2577700">
                <a:moveTo>
                  <a:pt x="0" y="0"/>
                </a:moveTo>
                <a:lnTo>
                  <a:pt x="2896292" y="0"/>
                </a:lnTo>
                <a:lnTo>
                  <a:pt x="2896292" y="2577699"/>
                </a:lnTo>
                <a:lnTo>
                  <a:pt x="0" y="25776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77272" y="4072952"/>
            <a:ext cx="502856" cy="482742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037487" y="5789838"/>
            <a:ext cx="502856" cy="482742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80605" y="9029700"/>
            <a:ext cx="893200" cy="623007"/>
          </a:xfrm>
          <a:custGeom>
            <a:avLst/>
            <a:gdLst/>
            <a:ahLst/>
            <a:cxnLst/>
            <a:rect l="l" t="t" r="r" b="b"/>
            <a:pathLst>
              <a:path w="893200" h="623007">
                <a:moveTo>
                  <a:pt x="0" y="0"/>
                </a:moveTo>
                <a:lnTo>
                  <a:pt x="893200" y="0"/>
                </a:lnTo>
                <a:lnTo>
                  <a:pt x="893200" y="623007"/>
                </a:lnTo>
                <a:lnTo>
                  <a:pt x="0" y="6230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517316">
            <a:off x="11320761" y="-1214975"/>
            <a:ext cx="527927" cy="1390786"/>
          </a:xfrm>
          <a:custGeom>
            <a:avLst/>
            <a:gdLst/>
            <a:ahLst/>
            <a:cxnLst/>
            <a:rect l="l" t="t" r="r" b="b"/>
            <a:pathLst>
              <a:path w="1412148" h="1886007">
                <a:moveTo>
                  <a:pt x="0" y="0"/>
                </a:moveTo>
                <a:lnTo>
                  <a:pt x="1412148" y="0"/>
                </a:lnTo>
                <a:lnTo>
                  <a:pt x="1412148" y="1886007"/>
                </a:lnTo>
                <a:lnTo>
                  <a:pt x="0" y="188600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830795" y="1331936"/>
            <a:ext cx="12152213" cy="1269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08"/>
              </a:lnSpc>
            </a:pPr>
            <a:r>
              <a:rPr lang="en-US" sz="2400" dirty="0">
                <a:solidFill>
                  <a:srgbClr val="000000"/>
                </a:solidFill>
                <a:latin typeface="Roca One"/>
              </a:rPr>
              <a:t>Get the Top 3 products in each division that have a high </a:t>
            </a:r>
            <a:r>
              <a:rPr lang="en-US" sz="2400" dirty="0" err="1">
                <a:solidFill>
                  <a:srgbClr val="000000"/>
                </a:solidFill>
                <a:latin typeface="Roca One"/>
              </a:rPr>
              <a:t>total_sold_quantity</a:t>
            </a:r>
            <a:r>
              <a:rPr lang="en-US" sz="2400" dirty="0">
                <a:solidFill>
                  <a:srgbClr val="000000"/>
                </a:solidFill>
                <a:latin typeface="Roca One"/>
              </a:rPr>
              <a:t> in the </a:t>
            </a:r>
            <a:r>
              <a:rPr lang="en-US" sz="2400" dirty="0" err="1">
                <a:solidFill>
                  <a:srgbClr val="000000"/>
                </a:solidFill>
                <a:latin typeface="Roca One"/>
              </a:rPr>
              <a:t>fiscal_year</a:t>
            </a:r>
            <a:r>
              <a:rPr lang="en-US" sz="2400" dirty="0">
                <a:solidFill>
                  <a:srgbClr val="000000"/>
                </a:solidFill>
                <a:latin typeface="Roca One"/>
              </a:rPr>
              <a:t> 2021? The final output contains these fields:</a:t>
            </a:r>
          </a:p>
          <a:p>
            <a:pPr>
              <a:lnSpc>
                <a:spcPts val="3308"/>
              </a:lnSpc>
            </a:pPr>
            <a:r>
              <a:rPr lang="en-US" sz="2400" dirty="0">
                <a:solidFill>
                  <a:srgbClr val="000000"/>
                </a:solidFill>
                <a:latin typeface="Roca One"/>
              </a:rPr>
              <a:t>Division, </a:t>
            </a:r>
            <a:r>
              <a:rPr lang="en-US" sz="2400" dirty="0" err="1">
                <a:solidFill>
                  <a:srgbClr val="000000"/>
                </a:solidFill>
                <a:latin typeface="Roca One"/>
              </a:rPr>
              <a:t>product_code</a:t>
            </a:r>
            <a:r>
              <a:rPr lang="en-US" sz="2400" dirty="0">
                <a:solidFill>
                  <a:srgbClr val="000000"/>
                </a:solidFill>
                <a:latin typeface="Roca One"/>
              </a:rPr>
              <a:t>, product, </a:t>
            </a:r>
            <a:r>
              <a:rPr lang="en-US" sz="2400" dirty="0" err="1">
                <a:solidFill>
                  <a:srgbClr val="000000"/>
                </a:solidFill>
                <a:latin typeface="Roca One"/>
              </a:rPr>
              <a:t>total_sold_quantity</a:t>
            </a:r>
            <a:r>
              <a:rPr lang="en-US" sz="2400" dirty="0">
                <a:solidFill>
                  <a:srgbClr val="000000"/>
                </a:solidFill>
                <a:latin typeface="Roca One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Roca One"/>
              </a:rPr>
              <a:t>rank_order</a:t>
            </a:r>
            <a:endParaRPr lang="en-US" sz="2400" dirty="0">
              <a:solidFill>
                <a:srgbClr val="000000"/>
              </a:solidFill>
              <a:latin typeface="Roca One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80128" y="0"/>
            <a:ext cx="16091266" cy="120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6000" dirty="0">
                <a:solidFill>
                  <a:srgbClr val="2E2C7F"/>
                </a:solidFill>
                <a:latin typeface="Gagalin"/>
              </a:rPr>
              <a:t>Division by </a:t>
            </a:r>
            <a:r>
              <a:rPr lang="en-US" sz="6000" dirty="0" err="1">
                <a:solidFill>
                  <a:srgbClr val="2E2C7F"/>
                </a:solidFill>
                <a:latin typeface="Gagalin"/>
              </a:rPr>
              <a:t>total_sold_quantity</a:t>
            </a:r>
            <a:endParaRPr lang="en-US" sz="6000" dirty="0">
              <a:solidFill>
                <a:srgbClr val="2E2C7F"/>
              </a:solidFill>
              <a:latin typeface="Gagalin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E797CD-7B26-8C66-0B84-4090336A9FE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403" y="3802739"/>
            <a:ext cx="12357321" cy="4658443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51C6858E-6483-48FF-8FC4-EE526FADDC8E}"/>
              </a:ext>
            </a:extLst>
          </p:cNvPr>
          <p:cNvSpPr/>
          <p:nvPr/>
        </p:nvSpPr>
        <p:spPr>
          <a:xfrm>
            <a:off x="209969" y="181490"/>
            <a:ext cx="3429000" cy="2596723"/>
          </a:xfrm>
          <a:custGeom>
            <a:avLst/>
            <a:gdLst/>
            <a:ahLst/>
            <a:cxnLst/>
            <a:rect l="l" t="t" r="r" b="b"/>
            <a:pathLst>
              <a:path w="2896292" h="2577700">
                <a:moveTo>
                  <a:pt x="0" y="0"/>
                </a:moveTo>
                <a:lnTo>
                  <a:pt x="2896292" y="0"/>
                </a:lnTo>
                <a:lnTo>
                  <a:pt x="2896292" y="2577699"/>
                </a:lnTo>
                <a:lnTo>
                  <a:pt x="0" y="25776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5DB421-4F3C-61A9-E364-639B8D50A2BD}"/>
              </a:ext>
            </a:extLst>
          </p:cNvPr>
          <p:cNvSpPr txBox="1"/>
          <p:nvPr/>
        </p:nvSpPr>
        <p:spPr>
          <a:xfrm>
            <a:off x="1614697" y="-15582900"/>
            <a:ext cx="2335710" cy="1778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F6F6EA"/>
                </a:solidFill>
              </a:rPr>
              <a:t>1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2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3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4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5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6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7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8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9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10</a:t>
            </a:r>
            <a:endParaRPr lang="en-IN" sz="11500" dirty="0">
              <a:solidFill>
                <a:srgbClr val="F6F6EA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3CD710-2FA3-0744-52B4-E28272EB0A50}"/>
              </a:ext>
            </a:extLst>
          </p:cNvPr>
          <p:cNvSpPr txBox="1"/>
          <p:nvPr/>
        </p:nvSpPr>
        <p:spPr>
          <a:xfrm>
            <a:off x="551887" y="71456"/>
            <a:ext cx="9144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500" dirty="0">
                <a:solidFill>
                  <a:schemeClr val="bg1"/>
                </a:solidFill>
              </a:rPr>
              <a:t>Q</a:t>
            </a:r>
            <a:endParaRPr lang="en-IN" sz="12500" dirty="0">
              <a:solidFill>
                <a:schemeClr val="bg1"/>
              </a:solidFill>
            </a:endParaRPr>
          </a:p>
        </p:txBody>
      </p:sp>
      <p:sp>
        <p:nvSpPr>
          <p:cNvPr id="17" name="Freeform 4">
            <a:extLst>
              <a:ext uri="{FF2B5EF4-FFF2-40B4-BE49-F238E27FC236}">
                <a16:creationId xmlns:a16="http://schemas.microsoft.com/office/drawing/2014/main" id="{4E35EA84-1B1F-9222-30E3-AFD65933F650}"/>
              </a:ext>
            </a:extLst>
          </p:cNvPr>
          <p:cNvSpPr/>
          <p:nvPr/>
        </p:nvSpPr>
        <p:spPr>
          <a:xfrm>
            <a:off x="3227816" y="1741152"/>
            <a:ext cx="321375" cy="250346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51BEE032-08C2-3E46-0B0D-DE8766F32D3B}"/>
              </a:ext>
            </a:extLst>
          </p:cNvPr>
          <p:cNvSpPr/>
          <p:nvPr/>
        </p:nvSpPr>
        <p:spPr>
          <a:xfrm>
            <a:off x="13224851" y="8303192"/>
            <a:ext cx="321375" cy="250346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F6C26EDF-33C7-A49F-759E-88CE13BC021F}"/>
              </a:ext>
            </a:extLst>
          </p:cNvPr>
          <p:cNvSpPr/>
          <p:nvPr/>
        </p:nvSpPr>
        <p:spPr>
          <a:xfrm rot="2416153">
            <a:off x="4191234" y="9307745"/>
            <a:ext cx="683784" cy="947995"/>
          </a:xfrm>
          <a:custGeom>
            <a:avLst/>
            <a:gdLst/>
            <a:ahLst/>
            <a:cxnLst/>
            <a:rect l="l" t="t" r="r" b="b"/>
            <a:pathLst>
              <a:path w="1847411" h="2762484">
                <a:moveTo>
                  <a:pt x="0" y="0"/>
                </a:moveTo>
                <a:lnTo>
                  <a:pt x="1847412" y="0"/>
                </a:lnTo>
                <a:lnTo>
                  <a:pt x="1847412" y="2762484"/>
                </a:lnTo>
                <a:lnTo>
                  <a:pt x="0" y="276248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7">
            <a:extLst>
              <a:ext uri="{FF2B5EF4-FFF2-40B4-BE49-F238E27FC236}">
                <a16:creationId xmlns:a16="http://schemas.microsoft.com/office/drawing/2014/main" id="{F4D51F96-1E68-D773-C466-228266A49F75}"/>
              </a:ext>
            </a:extLst>
          </p:cNvPr>
          <p:cNvSpPr/>
          <p:nvPr/>
        </p:nvSpPr>
        <p:spPr>
          <a:xfrm>
            <a:off x="44753" y="6583513"/>
            <a:ext cx="1031380" cy="1109814"/>
          </a:xfrm>
          <a:custGeom>
            <a:avLst/>
            <a:gdLst/>
            <a:ahLst/>
            <a:cxnLst/>
            <a:rect l="l" t="t" r="r" b="b"/>
            <a:pathLst>
              <a:path w="2216405" h="2836998">
                <a:moveTo>
                  <a:pt x="0" y="0"/>
                </a:moveTo>
                <a:lnTo>
                  <a:pt x="2216404" y="0"/>
                </a:lnTo>
                <a:lnTo>
                  <a:pt x="2216404" y="2836999"/>
                </a:lnTo>
                <a:lnTo>
                  <a:pt x="0" y="28369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8">
            <a:extLst>
              <a:ext uri="{FF2B5EF4-FFF2-40B4-BE49-F238E27FC236}">
                <a16:creationId xmlns:a16="http://schemas.microsoft.com/office/drawing/2014/main" id="{78132265-0590-85CE-A2E6-A365A0138D03}"/>
              </a:ext>
            </a:extLst>
          </p:cNvPr>
          <p:cNvSpPr/>
          <p:nvPr/>
        </p:nvSpPr>
        <p:spPr>
          <a:xfrm rot="1863273" flipH="1">
            <a:off x="17554123" y="4980696"/>
            <a:ext cx="373838" cy="2103610"/>
          </a:xfrm>
          <a:custGeom>
            <a:avLst/>
            <a:gdLst/>
            <a:ahLst/>
            <a:cxnLst/>
            <a:rect l="l" t="t" r="r" b="b"/>
            <a:pathLst>
              <a:path w="649022" h="4056386">
                <a:moveTo>
                  <a:pt x="0" y="0"/>
                </a:moveTo>
                <a:lnTo>
                  <a:pt x="649022" y="0"/>
                </a:lnTo>
                <a:lnTo>
                  <a:pt x="649022" y="4056387"/>
                </a:lnTo>
                <a:lnTo>
                  <a:pt x="0" y="405638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C0395FE7-B829-6A33-DF30-D7998F1B697F}"/>
              </a:ext>
            </a:extLst>
          </p:cNvPr>
          <p:cNvSpPr/>
          <p:nvPr/>
        </p:nvSpPr>
        <p:spPr>
          <a:xfrm>
            <a:off x="16497570" y="478439"/>
            <a:ext cx="3103593" cy="993840"/>
          </a:xfrm>
          <a:custGeom>
            <a:avLst/>
            <a:gdLst/>
            <a:ahLst/>
            <a:cxnLst/>
            <a:rect l="l" t="t" r="r" b="b"/>
            <a:pathLst>
              <a:path w="5262041" h="2183747">
                <a:moveTo>
                  <a:pt x="0" y="0"/>
                </a:moveTo>
                <a:lnTo>
                  <a:pt x="5262042" y="0"/>
                </a:lnTo>
                <a:lnTo>
                  <a:pt x="5262042" y="2183747"/>
                </a:lnTo>
                <a:lnTo>
                  <a:pt x="0" y="218374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067C5663-60A8-0F9C-EA2C-6339DA7879C1}"/>
              </a:ext>
            </a:extLst>
          </p:cNvPr>
          <p:cNvSpPr/>
          <p:nvPr/>
        </p:nvSpPr>
        <p:spPr>
          <a:xfrm>
            <a:off x="-364149" y="8474792"/>
            <a:ext cx="1244754" cy="1109814"/>
          </a:xfrm>
          <a:custGeom>
            <a:avLst/>
            <a:gdLst/>
            <a:ahLst/>
            <a:cxnLst/>
            <a:rect l="l" t="t" r="r" b="b"/>
            <a:pathLst>
              <a:path w="4078795" h="4114800">
                <a:moveTo>
                  <a:pt x="0" y="0"/>
                </a:moveTo>
                <a:lnTo>
                  <a:pt x="4078796" y="0"/>
                </a:lnTo>
                <a:lnTo>
                  <a:pt x="40787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571B9748-A26D-2832-1CF7-201C62FC4D70}"/>
              </a:ext>
            </a:extLst>
          </p:cNvPr>
          <p:cNvSpPr/>
          <p:nvPr/>
        </p:nvSpPr>
        <p:spPr>
          <a:xfrm rot="3928571">
            <a:off x="12130715" y="8755327"/>
            <a:ext cx="225579" cy="1933897"/>
          </a:xfrm>
          <a:custGeom>
            <a:avLst/>
            <a:gdLst/>
            <a:ahLst/>
            <a:cxnLst/>
            <a:rect l="l" t="t" r="r" b="b"/>
            <a:pathLst>
              <a:path w="434983" h="3025969">
                <a:moveTo>
                  <a:pt x="0" y="0"/>
                </a:moveTo>
                <a:lnTo>
                  <a:pt x="434983" y="0"/>
                </a:lnTo>
                <a:lnTo>
                  <a:pt x="434983" y="3025969"/>
                </a:lnTo>
                <a:lnTo>
                  <a:pt x="0" y="302596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14">
            <a:extLst>
              <a:ext uri="{FF2B5EF4-FFF2-40B4-BE49-F238E27FC236}">
                <a16:creationId xmlns:a16="http://schemas.microsoft.com/office/drawing/2014/main" id="{3BC36B07-A775-6515-118E-E128CDCD7257}"/>
              </a:ext>
            </a:extLst>
          </p:cNvPr>
          <p:cNvSpPr/>
          <p:nvPr/>
        </p:nvSpPr>
        <p:spPr>
          <a:xfrm>
            <a:off x="-381086" y="2940531"/>
            <a:ext cx="1467290" cy="857081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15">
            <a:extLst>
              <a:ext uri="{FF2B5EF4-FFF2-40B4-BE49-F238E27FC236}">
                <a16:creationId xmlns:a16="http://schemas.microsoft.com/office/drawing/2014/main" id="{9BB67B7C-42C4-4FE9-D100-E0561B8511AE}"/>
              </a:ext>
            </a:extLst>
          </p:cNvPr>
          <p:cNvSpPr/>
          <p:nvPr/>
        </p:nvSpPr>
        <p:spPr>
          <a:xfrm>
            <a:off x="16376213" y="2798603"/>
            <a:ext cx="662122" cy="374748"/>
          </a:xfrm>
          <a:custGeom>
            <a:avLst/>
            <a:gdLst/>
            <a:ahLst/>
            <a:cxnLst/>
            <a:rect l="l" t="t" r="r" b="b"/>
            <a:pathLst>
              <a:path w="1036023" h="722626">
                <a:moveTo>
                  <a:pt x="0" y="0"/>
                </a:moveTo>
                <a:lnTo>
                  <a:pt x="1036023" y="0"/>
                </a:lnTo>
                <a:lnTo>
                  <a:pt x="1036023" y="722627"/>
                </a:lnTo>
                <a:lnTo>
                  <a:pt x="0" y="72262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16">
            <a:extLst>
              <a:ext uri="{FF2B5EF4-FFF2-40B4-BE49-F238E27FC236}">
                <a16:creationId xmlns:a16="http://schemas.microsoft.com/office/drawing/2014/main" id="{41BBB94F-326F-4C80-8338-38228DCDB450}"/>
              </a:ext>
            </a:extLst>
          </p:cNvPr>
          <p:cNvSpPr/>
          <p:nvPr/>
        </p:nvSpPr>
        <p:spPr>
          <a:xfrm>
            <a:off x="8203339" y="9722275"/>
            <a:ext cx="662122" cy="374748"/>
          </a:xfrm>
          <a:custGeom>
            <a:avLst/>
            <a:gdLst/>
            <a:ahLst/>
            <a:cxnLst/>
            <a:rect l="l" t="t" r="r" b="b"/>
            <a:pathLst>
              <a:path w="1036023" h="722626">
                <a:moveTo>
                  <a:pt x="0" y="0"/>
                </a:moveTo>
                <a:lnTo>
                  <a:pt x="1036023" y="0"/>
                </a:lnTo>
                <a:lnTo>
                  <a:pt x="1036023" y="722626"/>
                </a:lnTo>
                <a:lnTo>
                  <a:pt x="0" y="722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4">
            <a:extLst>
              <a:ext uri="{FF2B5EF4-FFF2-40B4-BE49-F238E27FC236}">
                <a16:creationId xmlns:a16="http://schemas.microsoft.com/office/drawing/2014/main" id="{0C00E705-A701-1352-71C3-0B073E3A27FF}"/>
              </a:ext>
            </a:extLst>
          </p:cNvPr>
          <p:cNvSpPr/>
          <p:nvPr/>
        </p:nvSpPr>
        <p:spPr>
          <a:xfrm rot="21360203">
            <a:off x="15518040" y="9241382"/>
            <a:ext cx="2510276" cy="1538827"/>
          </a:xfrm>
          <a:custGeom>
            <a:avLst/>
            <a:gdLst/>
            <a:ahLst/>
            <a:cxnLst/>
            <a:rect l="l" t="t" r="r" b="b"/>
            <a:pathLst>
              <a:path w="5149268" h="4357568">
                <a:moveTo>
                  <a:pt x="0" y="0"/>
                </a:moveTo>
                <a:lnTo>
                  <a:pt x="5149268" y="0"/>
                </a:lnTo>
                <a:lnTo>
                  <a:pt x="5149268" y="4357568"/>
                </a:lnTo>
                <a:lnTo>
                  <a:pt x="0" y="4357568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896955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183" y="4288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/>
          <p:cNvSpPr/>
          <p:nvPr/>
        </p:nvSpPr>
        <p:spPr>
          <a:xfrm rot="628761">
            <a:off x="16430420" y="-1601"/>
            <a:ext cx="1881946" cy="1667774"/>
          </a:xfrm>
          <a:custGeom>
            <a:avLst/>
            <a:gdLst/>
            <a:ahLst/>
            <a:cxnLst/>
            <a:rect l="l" t="t" r="r" b="b"/>
            <a:pathLst>
              <a:path w="2896292" h="2577700">
                <a:moveTo>
                  <a:pt x="0" y="0"/>
                </a:moveTo>
                <a:lnTo>
                  <a:pt x="2896292" y="0"/>
                </a:lnTo>
                <a:lnTo>
                  <a:pt x="2896292" y="2577699"/>
                </a:lnTo>
                <a:lnTo>
                  <a:pt x="0" y="2577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77272" y="4072952"/>
            <a:ext cx="502856" cy="482742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037487" y="5789838"/>
            <a:ext cx="502856" cy="482742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80605" y="9029700"/>
            <a:ext cx="893200" cy="623007"/>
          </a:xfrm>
          <a:custGeom>
            <a:avLst/>
            <a:gdLst/>
            <a:ahLst/>
            <a:cxnLst/>
            <a:rect l="l" t="t" r="r" b="b"/>
            <a:pathLst>
              <a:path w="893200" h="623007">
                <a:moveTo>
                  <a:pt x="0" y="0"/>
                </a:moveTo>
                <a:lnTo>
                  <a:pt x="893200" y="0"/>
                </a:lnTo>
                <a:lnTo>
                  <a:pt x="893200" y="623007"/>
                </a:lnTo>
                <a:lnTo>
                  <a:pt x="0" y="6230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330155" y="4555694"/>
            <a:ext cx="1355946" cy="945772"/>
          </a:xfrm>
          <a:custGeom>
            <a:avLst/>
            <a:gdLst/>
            <a:ahLst/>
            <a:cxnLst/>
            <a:rect l="l" t="t" r="r" b="b"/>
            <a:pathLst>
              <a:path w="1355946" h="945772">
                <a:moveTo>
                  <a:pt x="0" y="0"/>
                </a:moveTo>
                <a:lnTo>
                  <a:pt x="1355946" y="0"/>
                </a:lnTo>
                <a:lnTo>
                  <a:pt x="1355946" y="945773"/>
                </a:lnTo>
                <a:lnTo>
                  <a:pt x="0" y="9457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517316">
            <a:off x="5514261" y="8945029"/>
            <a:ext cx="683489" cy="1008037"/>
          </a:xfrm>
          <a:custGeom>
            <a:avLst/>
            <a:gdLst/>
            <a:ahLst/>
            <a:cxnLst/>
            <a:rect l="l" t="t" r="r" b="b"/>
            <a:pathLst>
              <a:path w="1412148" h="1886007">
                <a:moveTo>
                  <a:pt x="0" y="0"/>
                </a:moveTo>
                <a:lnTo>
                  <a:pt x="1412148" y="0"/>
                </a:lnTo>
                <a:lnTo>
                  <a:pt x="1412148" y="1886007"/>
                </a:lnTo>
                <a:lnTo>
                  <a:pt x="0" y="18860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280128" y="0"/>
            <a:ext cx="16091266" cy="120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6000" dirty="0">
                <a:solidFill>
                  <a:srgbClr val="2E2C7F"/>
                </a:solidFill>
                <a:latin typeface="Gagalin"/>
              </a:rPr>
              <a:t>Division by </a:t>
            </a:r>
            <a:r>
              <a:rPr lang="en-US" sz="6000" dirty="0" err="1">
                <a:solidFill>
                  <a:srgbClr val="2E2C7F"/>
                </a:solidFill>
                <a:latin typeface="Gagalin"/>
              </a:rPr>
              <a:t>total_sold_quantity</a:t>
            </a:r>
            <a:endParaRPr lang="en-US" sz="6000" dirty="0">
              <a:solidFill>
                <a:srgbClr val="2E2C7F"/>
              </a:solidFill>
              <a:latin typeface="Gagalin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AEF7CEA-6B9C-9C67-33C4-56250EA5A0D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99" y="1082564"/>
            <a:ext cx="5188313" cy="51555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58BEB32-01FB-4593-55DD-6006041989E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517" y="2340104"/>
            <a:ext cx="5567081" cy="55670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0C51FE1-52C4-EB1F-5E9C-211463EB426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2231" y="4499677"/>
            <a:ext cx="5478497" cy="5433126"/>
          </a:xfrm>
          <a:prstGeom prst="rect">
            <a:avLst/>
          </a:prstGeom>
        </p:spPr>
      </p:pic>
      <p:sp>
        <p:nvSpPr>
          <p:cNvPr id="3" name="Freeform 4">
            <a:extLst>
              <a:ext uri="{FF2B5EF4-FFF2-40B4-BE49-F238E27FC236}">
                <a16:creationId xmlns:a16="http://schemas.microsoft.com/office/drawing/2014/main" id="{C9AFA92B-0429-02E4-ACA3-677808BDC212}"/>
              </a:ext>
            </a:extLst>
          </p:cNvPr>
          <p:cNvSpPr/>
          <p:nvPr/>
        </p:nvSpPr>
        <p:spPr>
          <a:xfrm>
            <a:off x="3227816" y="1741152"/>
            <a:ext cx="321375" cy="250346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30836CB-6691-08A7-A44B-58DB06A3C106}"/>
              </a:ext>
            </a:extLst>
          </p:cNvPr>
          <p:cNvSpPr/>
          <p:nvPr/>
        </p:nvSpPr>
        <p:spPr>
          <a:xfrm>
            <a:off x="13224851" y="8303192"/>
            <a:ext cx="321375" cy="250346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359956E2-1D81-EFE9-5655-F369493837B6}"/>
              </a:ext>
            </a:extLst>
          </p:cNvPr>
          <p:cNvSpPr/>
          <p:nvPr/>
        </p:nvSpPr>
        <p:spPr>
          <a:xfrm rot="2416153">
            <a:off x="3707299" y="7800674"/>
            <a:ext cx="683784" cy="947995"/>
          </a:xfrm>
          <a:custGeom>
            <a:avLst/>
            <a:gdLst/>
            <a:ahLst/>
            <a:cxnLst/>
            <a:rect l="l" t="t" r="r" b="b"/>
            <a:pathLst>
              <a:path w="1847411" h="2762484">
                <a:moveTo>
                  <a:pt x="0" y="0"/>
                </a:moveTo>
                <a:lnTo>
                  <a:pt x="1847412" y="0"/>
                </a:lnTo>
                <a:lnTo>
                  <a:pt x="1847412" y="2762484"/>
                </a:lnTo>
                <a:lnTo>
                  <a:pt x="0" y="276248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BF2AA05E-CE23-B815-1F73-0A70568C08C6}"/>
              </a:ext>
            </a:extLst>
          </p:cNvPr>
          <p:cNvSpPr/>
          <p:nvPr/>
        </p:nvSpPr>
        <p:spPr>
          <a:xfrm>
            <a:off x="44753" y="6583513"/>
            <a:ext cx="1031380" cy="1109814"/>
          </a:xfrm>
          <a:custGeom>
            <a:avLst/>
            <a:gdLst/>
            <a:ahLst/>
            <a:cxnLst/>
            <a:rect l="l" t="t" r="r" b="b"/>
            <a:pathLst>
              <a:path w="2216405" h="2836998">
                <a:moveTo>
                  <a:pt x="0" y="0"/>
                </a:moveTo>
                <a:lnTo>
                  <a:pt x="2216404" y="0"/>
                </a:lnTo>
                <a:lnTo>
                  <a:pt x="2216404" y="2836999"/>
                </a:lnTo>
                <a:lnTo>
                  <a:pt x="0" y="283699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8425F72F-C131-5F3E-2626-CC4069A38325}"/>
              </a:ext>
            </a:extLst>
          </p:cNvPr>
          <p:cNvSpPr/>
          <p:nvPr/>
        </p:nvSpPr>
        <p:spPr>
          <a:xfrm rot="1863273" flipH="1">
            <a:off x="17554123" y="4980696"/>
            <a:ext cx="373838" cy="2103610"/>
          </a:xfrm>
          <a:custGeom>
            <a:avLst/>
            <a:gdLst/>
            <a:ahLst/>
            <a:cxnLst/>
            <a:rect l="l" t="t" r="r" b="b"/>
            <a:pathLst>
              <a:path w="649022" h="4056386">
                <a:moveTo>
                  <a:pt x="0" y="0"/>
                </a:moveTo>
                <a:lnTo>
                  <a:pt x="649022" y="0"/>
                </a:lnTo>
                <a:lnTo>
                  <a:pt x="649022" y="4056387"/>
                </a:lnTo>
                <a:lnTo>
                  <a:pt x="0" y="405638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05F43E4D-A4AD-0FFB-BB3D-8347A775914F}"/>
              </a:ext>
            </a:extLst>
          </p:cNvPr>
          <p:cNvSpPr/>
          <p:nvPr/>
        </p:nvSpPr>
        <p:spPr>
          <a:xfrm>
            <a:off x="13970924" y="2968624"/>
            <a:ext cx="2082463" cy="578113"/>
          </a:xfrm>
          <a:custGeom>
            <a:avLst/>
            <a:gdLst/>
            <a:ahLst/>
            <a:cxnLst/>
            <a:rect l="l" t="t" r="r" b="b"/>
            <a:pathLst>
              <a:path w="5262041" h="2183747">
                <a:moveTo>
                  <a:pt x="0" y="0"/>
                </a:moveTo>
                <a:lnTo>
                  <a:pt x="5262042" y="0"/>
                </a:lnTo>
                <a:lnTo>
                  <a:pt x="5262042" y="2183747"/>
                </a:lnTo>
                <a:lnTo>
                  <a:pt x="0" y="218374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2">
            <a:extLst>
              <a:ext uri="{FF2B5EF4-FFF2-40B4-BE49-F238E27FC236}">
                <a16:creationId xmlns:a16="http://schemas.microsoft.com/office/drawing/2014/main" id="{0F6E35D6-107B-5A6F-59C4-3C01BB611EC3}"/>
              </a:ext>
            </a:extLst>
          </p:cNvPr>
          <p:cNvSpPr/>
          <p:nvPr/>
        </p:nvSpPr>
        <p:spPr>
          <a:xfrm>
            <a:off x="-884812" y="-599851"/>
            <a:ext cx="1662084" cy="1503785"/>
          </a:xfrm>
          <a:custGeom>
            <a:avLst/>
            <a:gdLst/>
            <a:ahLst/>
            <a:cxnLst/>
            <a:rect l="l" t="t" r="r" b="b"/>
            <a:pathLst>
              <a:path w="4078795" h="4114800">
                <a:moveTo>
                  <a:pt x="0" y="0"/>
                </a:moveTo>
                <a:lnTo>
                  <a:pt x="4078796" y="0"/>
                </a:lnTo>
                <a:lnTo>
                  <a:pt x="40787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A6E4E74A-E835-D01F-5497-EBD7D4BB39A1}"/>
              </a:ext>
            </a:extLst>
          </p:cNvPr>
          <p:cNvSpPr/>
          <p:nvPr/>
        </p:nvSpPr>
        <p:spPr>
          <a:xfrm rot="3928571">
            <a:off x="12130715" y="8755327"/>
            <a:ext cx="225579" cy="1933897"/>
          </a:xfrm>
          <a:custGeom>
            <a:avLst/>
            <a:gdLst/>
            <a:ahLst/>
            <a:cxnLst/>
            <a:rect l="l" t="t" r="r" b="b"/>
            <a:pathLst>
              <a:path w="434983" h="3025969">
                <a:moveTo>
                  <a:pt x="0" y="0"/>
                </a:moveTo>
                <a:lnTo>
                  <a:pt x="434983" y="0"/>
                </a:lnTo>
                <a:lnTo>
                  <a:pt x="434983" y="3025969"/>
                </a:lnTo>
                <a:lnTo>
                  <a:pt x="0" y="3025969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14">
            <a:extLst>
              <a:ext uri="{FF2B5EF4-FFF2-40B4-BE49-F238E27FC236}">
                <a16:creationId xmlns:a16="http://schemas.microsoft.com/office/drawing/2014/main" id="{89C09CD3-45AF-F28E-06E7-284BA37DFAF0}"/>
              </a:ext>
            </a:extLst>
          </p:cNvPr>
          <p:cNvSpPr/>
          <p:nvPr/>
        </p:nvSpPr>
        <p:spPr>
          <a:xfrm>
            <a:off x="797352" y="9426216"/>
            <a:ext cx="1564848" cy="1249071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15">
            <a:extLst>
              <a:ext uri="{FF2B5EF4-FFF2-40B4-BE49-F238E27FC236}">
                <a16:creationId xmlns:a16="http://schemas.microsoft.com/office/drawing/2014/main" id="{150CD51C-039F-01C3-6E0A-0321EB11F21E}"/>
              </a:ext>
            </a:extLst>
          </p:cNvPr>
          <p:cNvSpPr/>
          <p:nvPr/>
        </p:nvSpPr>
        <p:spPr>
          <a:xfrm>
            <a:off x="16376213" y="2798603"/>
            <a:ext cx="662122" cy="374748"/>
          </a:xfrm>
          <a:custGeom>
            <a:avLst/>
            <a:gdLst/>
            <a:ahLst/>
            <a:cxnLst/>
            <a:rect l="l" t="t" r="r" b="b"/>
            <a:pathLst>
              <a:path w="1036023" h="722626">
                <a:moveTo>
                  <a:pt x="0" y="0"/>
                </a:moveTo>
                <a:lnTo>
                  <a:pt x="1036023" y="0"/>
                </a:lnTo>
                <a:lnTo>
                  <a:pt x="1036023" y="722627"/>
                </a:lnTo>
                <a:lnTo>
                  <a:pt x="0" y="7226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8E933973-907B-5538-91FF-98362A4D1E31}"/>
              </a:ext>
            </a:extLst>
          </p:cNvPr>
          <p:cNvSpPr/>
          <p:nvPr/>
        </p:nvSpPr>
        <p:spPr>
          <a:xfrm>
            <a:off x="8203339" y="9722275"/>
            <a:ext cx="662122" cy="374748"/>
          </a:xfrm>
          <a:custGeom>
            <a:avLst/>
            <a:gdLst/>
            <a:ahLst/>
            <a:cxnLst/>
            <a:rect l="l" t="t" r="r" b="b"/>
            <a:pathLst>
              <a:path w="1036023" h="722626">
                <a:moveTo>
                  <a:pt x="0" y="0"/>
                </a:moveTo>
                <a:lnTo>
                  <a:pt x="1036023" y="0"/>
                </a:lnTo>
                <a:lnTo>
                  <a:pt x="1036023" y="722626"/>
                </a:lnTo>
                <a:lnTo>
                  <a:pt x="0" y="7226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4">
            <a:extLst>
              <a:ext uri="{FF2B5EF4-FFF2-40B4-BE49-F238E27FC236}">
                <a16:creationId xmlns:a16="http://schemas.microsoft.com/office/drawing/2014/main" id="{11139897-D4AE-C421-019C-EF1787CBBA50}"/>
              </a:ext>
            </a:extLst>
          </p:cNvPr>
          <p:cNvSpPr/>
          <p:nvPr/>
        </p:nvSpPr>
        <p:spPr>
          <a:xfrm rot="21360203">
            <a:off x="7763789" y="9068444"/>
            <a:ext cx="2008416" cy="1168526"/>
          </a:xfrm>
          <a:custGeom>
            <a:avLst/>
            <a:gdLst/>
            <a:ahLst/>
            <a:cxnLst/>
            <a:rect l="l" t="t" r="r" b="b"/>
            <a:pathLst>
              <a:path w="5149268" h="4357568">
                <a:moveTo>
                  <a:pt x="0" y="0"/>
                </a:moveTo>
                <a:lnTo>
                  <a:pt x="5149268" y="0"/>
                </a:lnTo>
                <a:lnTo>
                  <a:pt x="5149268" y="4357568"/>
                </a:lnTo>
                <a:lnTo>
                  <a:pt x="0" y="4357568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65933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914710"/>
            <a:ext cx="16631266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3"/>
              </a:lnSpc>
            </a:pPr>
            <a:r>
              <a:rPr lang="en-US" sz="12593" dirty="0">
                <a:solidFill>
                  <a:srgbClr val="2E2C7F"/>
                </a:solidFill>
                <a:latin typeface="Gagalin"/>
              </a:rPr>
              <a:t>Thanks !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739739" y="4551006"/>
            <a:ext cx="8808521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0"/>
              </a:lnSpc>
            </a:pPr>
            <a:r>
              <a:rPr lang="en-US" sz="3875" dirty="0">
                <a:solidFill>
                  <a:srgbClr val="2E2C7F"/>
                </a:solidFill>
                <a:latin typeface="Roca One Bold"/>
              </a:rPr>
              <a:t>Any Doubts or Questions ?</a:t>
            </a:r>
          </a:p>
          <a:p>
            <a:pPr algn="ctr">
              <a:lnSpc>
                <a:spcPts val="4650"/>
              </a:lnSpc>
            </a:pPr>
            <a:r>
              <a:rPr lang="en-US" sz="3875" dirty="0">
                <a:solidFill>
                  <a:srgbClr val="2E2C7F"/>
                </a:solidFill>
                <a:latin typeface="Roca One Bold"/>
              </a:rPr>
              <a:t>Feel free to ask…..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>
            <a:extLst>
              <a:ext uri="{FF2B5EF4-FFF2-40B4-BE49-F238E27FC236}">
                <a16:creationId xmlns:a16="http://schemas.microsoft.com/office/drawing/2014/main" id="{38303B6E-CC2B-5ACE-861B-F9AD5EF1D3E7}"/>
              </a:ext>
            </a:extLst>
          </p:cNvPr>
          <p:cNvSpPr/>
          <p:nvPr/>
        </p:nvSpPr>
        <p:spPr>
          <a:xfrm>
            <a:off x="11542633" y="2019300"/>
            <a:ext cx="5711576" cy="2277491"/>
          </a:xfrm>
          <a:custGeom>
            <a:avLst/>
            <a:gdLst/>
            <a:ahLst/>
            <a:cxnLst/>
            <a:rect l="l" t="t" r="r" b="b"/>
            <a:pathLst>
              <a:path w="5711576" h="2277491">
                <a:moveTo>
                  <a:pt x="0" y="0"/>
                </a:moveTo>
                <a:lnTo>
                  <a:pt x="5711576" y="0"/>
                </a:lnTo>
                <a:lnTo>
                  <a:pt x="5711576" y="2277491"/>
                </a:lnTo>
                <a:lnTo>
                  <a:pt x="0" y="22774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1AC82CE9-2403-827B-6FC7-EDF688C59973}"/>
              </a:ext>
            </a:extLst>
          </p:cNvPr>
          <p:cNvSpPr/>
          <p:nvPr/>
        </p:nvSpPr>
        <p:spPr>
          <a:xfrm>
            <a:off x="13110816" y="5143500"/>
            <a:ext cx="2970802" cy="3845698"/>
          </a:xfrm>
          <a:custGeom>
            <a:avLst/>
            <a:gdLst/>
            <a:ahLst/>
            <a:cxnLst/>
            <a:rect l="l" t="t" r="r" b="b"/>
            <a:pathLst>
              <a:path w="2970802" h="3845698">
                <a:moveTo>
                  <a:pt x="0" y="0"/>
                </a:moveTo>
                <a:lnTo>
                  <a:pt x="2970802" y="0"/>
                </a:lnTo>
                <a:lnTo>
                  <a:pt x="2970802" y="3845698"/>
                </a:lnTo>
                <a:lnTo>
                  <a:pt x="0" y="3845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5D83D9F9-C69F-7DC2-200F-A0ED219B4667}"/>
              </a:ext>
            </a:extLst>
          </p:cNvPr>
          <p:cNvSpPr/>
          <p:nvPr/>
        </p:nvSpPr>
        <p:spPr>
          <a:xfrm>
            <a:off x="6324600" y="6612352"/>
            <a:ext cx="4703015" cy="3339140"/>
          </a:xfrm>
          <a:custGeom>
            <a:avLst/>
            <a:gdLst/>
            <a:ahLst/>
            <a:cxnLst/>
            <a:rect l="l" t="t" r="r" b="b"/>
            <a:pathLst>
              <a:path w="4703015" h="3339140">
                <a:moveTo>
                  <a:pt x="0" y="0"/>
                </a:moveTo>
                <a:lnTo>
                  <a:pt x="4703015" y="0"/>
                </a:lnTo>
                <a:lnTo>
                  <a:pt x="4703015" y="3339140"/>
                </a:lnTo>
                <a:lnTo>
                  <a:pt x="0" y="33391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BE5BB51-C856-3EBE-8D9E-478E4461A0BF}"/>
              </a:ext>
            </a:extLst>
          </p:cNvPr>
          <p:cNvSpPr/>
          <p:nvPr/>
        </p:nvSpPr>
        <p:spPr>
          <a:xfrm>
            <a:off x="7239000" y="800100"/>
            <a:ext cx="3183827" cy="4114800"/>
          </a:xfrm>
          <a:custGeom>
            <a:avLst/>
            <a:gdLst/>
            <a:ahLst/>
            <a:cxnLst/>
            <a:rect l="l" t="t" r="r" b="b"/>
            <a:pathLst>
              <a:path w="3183827" h="4114800">
                <a:moveTo>
                  <a:pt x="0" y="0"/>
                </a:moveTo>
                <a:lnTo>
                  <a:pt x="3183827" y="0"/>
                </a:lnTo>
                <a:lnTo>
                  <a:pt x="31838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E2C703B-BA63-15C8-E6C6-5F96D614A5D2}"/>
              </a:ext>
            </a:extLst>
          </p:cNvPr>
          <p:cNvSpPr/>
          <p:nvPr/>
        </p:nvSpPr>
        <p:spPr>
          <a:xfrm>
            <a:off x="2040399" y="505430"/>
            <a:ext cx="4078795" cy="4114800"/>
          </a:xfrm>
          <a:custGeom>
            <a:avLst/>
            <a:gdLst/>
            <a:ahLst/>
            <a:cxnLst/>
            <a:rect l="l" t="t" r="r" b="b"/>
            <a:pathLst>
              <a:path w="4078795" h="4114800">
                <a:moveTo>
                  <a:pt x="0" y="0"/>
                </a:moveTo>
                <a:lnTo>
                  <a:pt x="4078795" y="0"/>
                </a:lnTo>
                <a:lnTo>
                  <a:pt x="40787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709224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1514685" y="15445099"/>
            <a:ext cx="14548548" cy="6562040"/>
          </a:xfrm>
          <a:custGeom>
            <a:avLst/>
            <a:gdLst/>
            <a:ahLst/>
            <a:cxnLst/>
            <a:rect l="l" t="t" r="r" b="b"/>
            <a:pathLst>
              <a:path w="13945790" h="6161504">
                <a:moveTo>
                  <a:pt x="0" y="0"/>
                </a:moveTo>
                <a:lnTo>
                  <a:pt x="13945791" y="0"/>
                </a:lnTo>
                <a:lnTo>
                  <a:pt x="13945791" y="6161504"/>
                </a:lnTo>
                <a:lnTo>
                  <a:pt x="0" y="6161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218501" y="15445099"/>
            <a:ext cx="502856" cy="482742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215536" y="22007139"/>
            <a:ext cx="502856" cy="482742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416153">
            <a:off x="793203" y="260208"/>
            <a:ext cx="847404" cy="1445880"/>
          </a:xfrm>
          <a:custGeom>
            <a:avLst/>
            <a:gdLst/>
            <a:ahLst/>
            <a:cxnLst/>
            <a:rect l="l" t="t" r="r" b="b"/>
            <a:pathLst>
              <a:path w="1847411" h="2762484">
                <a:moveTo>
                  <a:pt x="0" y="0"/>
                </a:moveTo>
                <a:lnTo>
                  <a:pt x="1847412" y="0"/>
                </a:lnTo>
                <a:lnTo>
                  <a:pt x="1847412" y="2762484"/>
                </a:lnTo>
                <a:lnTo>
                  <a:pt x="0" y="27624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218501" y="9383313"/>
            <a:ext cx="975067" cy="1222209"/>
          </a:xfrm>
          <a:custGeom>
            <a:avLst/>
            <a:gdLst/>
            <a:ahLst/>
            <a:cxnLst/>
            <a:rect l="l" t="t" r="r" b="b"/>
            <a:pathLst>
              <a:path w="2216405" h="2836998">
                <a:moveTo>
                  <a:pt x="0" y="0"/>
                </a:moveTo>
                <a:lnTo>
                  <a:pt x="2216404" y="0"/>
                </a:lnTo>
                <a:lnTo>
                  <a:pt x="2216404" y="2836999"/>
                </a:lnTo>
                <a:lnTo>
                  <a:pt x="0" y="28369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863273">
            <a:off x="1494127" y="4328159"/>
            <a:ext cx="241943" cy="2252716"/>
          </a:xfrm>
          <a:custGeom>
            <a:avLst/>
            <a:gdLst/>
            <a:ahLst/>
            <a:cxnLst/>
            <a:rect l="l" t="t" r="r" b="b"/>
            <a:pathLst>
              <a:path w="649022" h="4056386">
                <a:moveTo>
                  <a:pt x="0" y="0"/>
                </a:moveTo>
                <a:lnTo>
                  <a:pt x="649022" y="0"/>
                </a:lnTo>
                <a:lnTo>
                  <a:pt x="649022" y="4056387"/>
                </a:lnTo>
                <a:lnTo>
                  <a:pt x="0" y="405638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25322" y="571500"/>
            <a:ext cx="15037356" cy="1359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000" dirty="0">
                <a:solidFill>
                  <a:srgbClr val="2E2C7F"/>
                </a:solidFill>
                <a:latin typeface="Stencil" panose="040409050D0802020404" pitchFamily="82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objectives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97028" y="19767455"/>
            <a:ext cx="8029460" cy="5279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4800" b="1" dirty="0">
                <a:solidFill>
                  <a:srgbClr val="2E2C7F"/>
                </a:solidFill>
                <a:latin typeface="Roca One Bold"/>
              </a:rPr>
              <a:t>ATLIQ   HARDWARES</a:t>
            </a:r>
          </a:p>
        </p:txBody>
      </p:sp>
      <p:sp>
        <p:nvSpPr>
          <p:cNvPr id="11" name="Freeform 11"/>
          <p:cNvSpPr/>
          <p:nvPr/>
        </p:nvSpPr>
        <p:spPr>
          <a:xfrm>
            <a:off x="17422311" y="3835424"/>
            <a:ext cx="2965724" cy="1222209"/>
          </a:xfrm>
          <a:custGeom>
            <a:avLst/>
            <a:gdLst/>
            <a:ahLst/>
            <a:cxnLst/>
            <a:rect l="l" t="t" r="r" b="b"/>
            <a:pathLst>
              <a:path w="5262041" h="2183747">
                <a:moveTo>
                  <a:pt x="0" y="0"/>
                </a:moveTo>
                <a:lnTo>
                  <a:pt x="5262042" y="0"/>
                </a:lnTo>
                <a:lnTo>
                  <a:pt x="5262042" y="2183747"/>
                </a:lnTo>
                <a:lnTo>
                  <a:pt x="0" y="218374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457759" y="8551039"/>
            <a:ext cx="2288204" cy="2279510"/>
          </a:xfrm>
          <a:custGeom>
            <a:avLst/>
            <a:gdLst/>
            <a:ahLst/>
            <a:cxnLst/>
            <a:rect l="l" t="t" r="r" b="b"/>
            <a:pathLst>
              <a:path w="4078795" h="4114800">
                <a:moveTo>
                  <a:pt x="0" y="0"/>
                </a:moveTo>
                <a:lnTo>
                  <a:pt x="4078796" y="0"/>
                </a:lnTo>
                <a:lnTo>
                  <a:pt x="40787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3928571">
            <a:off x="1218799" y="15349388"/>
            <a:ext cx="434983" cy="3025969"/>
          </a:xfrm>
          <a:custGeom>
            <a:avLst/>
            <a:gdLst/>
            <a:ahLst/>
            <a:cxnLst/>
            <a:rect l="l" t="t" r="r" b="b"/>
            <a:pathLst>
              <a:path w="434983" h="3025969">
                <a:moveTo>
                  <a:pt x="0" y="0"/>
                </a:moveTo>
                <a:lnTo>
                  <a:pt x="434983" y="0"/>
                </a:lnTo>
                <a:lnTo>
                  <a:pt x="434983" y="3025969"/>
                </a:lnTo>
                <a:lnTo>
                  <a:pt x="0" y="302596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789013" y="27951"/>
            <a:ext cx="1929693" cy="1818387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366897" y="16502550"/>
            <a:ext cx="1036023" cy="722626"/>
          </a:xfrm>
          <a:custGeom>
            <a:avLst/>
            <a:gdLst/>
            <a:ahLst/>
            <a:cxnLst/>
            <a:rect l="l" t="t" r="r" b="b"/>
            <a:pathLst>
              <a:path w="1036023" h="722626">
                <a:moveTo>
                  <a:pt x="0" y="0"/>
                </a:moveTo>
                <a:lnTo>
                  <a:pt x="1036023" y="0"/>
                </a:lnTo>
                <a:lnTo>
                  <a:pt x="1036023" y="722627"/>
                </a:lnTo>
                <a:lnTo>
                  <a:pt x="0" y="722627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5679764" y="22248510"/>
            <a:ext cx="1036023" cy="722626"/>
          </a:xfrm>
          <a:custGeom>
            <a:avLst/>
            <a:gdLst/>
            <a:ahLst/>
            <a:cxnLst/>
            <a:rect l="l" t="t" r="r" b="b"/>
            <a:pathLst>
              <a:path w="1036023" h="722626">
                <a:moveTo>
                  <a:pt x="0" y="0"/>
                </a:moveTo>
                <a:lnTo>
                  <a:pt x="1036023" y="0"/>
                </a:lnTo>
                <a:lnTo>
                  <a:pt x="1036023" y="722626"/>
                </a:lnTo>
                <a:lnTo>
                  <a:pt x="0" y="7226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4">
            <a:extLst>
              <a:ext uri="{FF2B5EF4-FFF2-40B4-BE49-F238E27FC236}">
                <a16:creationId xmlns:a16="http://schemas.microsoft.com/office/drawing/2014/main" id="{8BBF2D05-D385-E88E-E7CE-922DB2E73041}"/>
              </a:ext>
            </a:extLst>
          </p:cNvPr>
          <p:cNvSpPr/>
          <p:nvPr/>
        </p:nvSpPr>
        <p:spPr>
          <a:xfrm rot="21360203">
            <a:off x="-1363098" y="8104529"/>
            <a:ext cx="2372227" cy="1912734"/>
          </a:xfrm>
          <a:custGeom>
            <a:avLst/>
            <a:gdLst/>
            <a:ahLst/>
            <a:cxnLst/>
            <a:rect l="l" t="t" r="r" b="b"/>
            <a:pathLst>
              <a:path w="5149268" h="4357568">
                <a:moveTo>
                  <a:pt x="0" y="0"/>
                </a:moveTo>
                <a:lnTo>
                  <a:pt x="5149268" y="0"/>
                </a:lnTo>
                <a:lnTo>
                  <a:pt x="5149268" y="4357568"/>
                </a:lnTo>
                <a:lnTo>
                  <a:pt x="0" y="435756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48055A-996F-EF28-6FEA-6C04592EAE33}"/>
              </a:ext>
            </a:extLst>
          </p:cNvPr>
          <p:cNvSpPr txBox="1"/>
          <p:nvPr/>
        </p:nvSpPr>
        <p:spPr>
          <a:xfrm>
            <a:off x="2345804" y="1929121"/>
            <a:ext cx="13868400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200" b="0" i="0" dirty="0" err="1">
                <a:effectLst/>
                <a:latin typeface="Söhne"/>
              </a:rPr>
              <a:t>AtliqHardware</a:t>
            </a:r>
            <a:r>
              <a:rPr lang="en-US" sz="3200" b="0" i="0" dirty="0">
                <a:effectLst/>
                <a:latin typeface="Söhne"/>
              </a:rPr>
              <a:t>, a fictional company, stands out as a leading computer hardware manufacturer in India, boasting a robust presence in various other countries.</a:t>
            </a:r>
          </a:p>
          <a:p>
            <a:pPr algn="l"/>
            <a:endParaRPr lang="en-US" sz="3200" b="0" i="0" dirty="0">
              <a:effectLst/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Söhne"/>
              </a:rPr>
              <a:t>However, the management has acknowledged a lack of comprehensive insights, hindering their ability to make timely, informed, and strategic decisions based on data.</a:t>
            </a:r>
          </a:p>
          <a:p>
            <a:pPr algn="l"/>
            <a:endParaRPr lang="en-US" sz="3200" b="0" i="0" dirty="0">
              <a:effectLst/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Söhne"/>
              </a:rPr>
              <a:t>There is a proposal to augment the data analytics team by bringing onboard junior data analysts.</a:t>
            </a:r>
          </a:p>
          <a:p>
            <a:pPr algn="l"/>
            <a:endParaRPr lang="en-US" sz="3200" b="0" i="0" dirty="0">
              <a:effectLst/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Söhne"/>
              </a:rPr>
              <a:t>To evaluate potential candidates, Tony Sharma, the Director of Data Analytics, intends to organize an SQL challenge aimed at assessing both technical expertise and soft skills.</a:t>
            </a:r>
          </a:p>
          <a:p>
            <a:pPr algn="l"/>
            <a:endParaRPr lang="en-US" sz="3200" b="0" i="0" dirty="0">
              <a:effectLst/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Söhne"/>
              </a:rPr>
              <a:t>The company is looking to gain insights for ten ad hoc requests.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89091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295" y="2016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1514685" y="15445099"/>
            <a:ext cx="14548548" cy="6562040"/>
          </a:xfrm>
          <a:custGeom>
            <a:avLst/>
            <a:gdLst/>
            <a:ahLst/>
            <a:cxnLst/>
            <a:rect l="l" t="t" r="r" b="b"/>
            <a:pathLst>
              <a:path w="13945790" h="6161504">
                <a:moveTo>
                  <a:pt x="0" y="0"/>
                </a:moveTo>
                <a:lnTo>
                  <a:pt x="13945791" y="0"/>
                </a:lnTo>
                <a:lnTo>
                  <a:pt x="13945791" y="6161504"/>
                </a:lnTo>
                <a:lnTo>
                  <a:pt x="0" y="6161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218501" y="15445099"/>
            <a:ext cx="502856" cy="482742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215536" y="22007139"/>
            <a:ext cx="502856" cy="482742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416153">
            <a:off x="793203" y="260208"/>
            <a:ext cx="847404" cy="1445880"/>
          </a:xfrm>
          <a:custGeom>
            <a:avLst/>
            <a:gdLst/>
            <a:ahLst/>
            <a:cxnLst/>
            <a:rect l="l" t="t" r="r" b="b"/>
            <a:pathLst>
              <a:path w="1847411" h="2762484">
                <a:moveTo>
                  <a:pt x="0" y="0"/>
                </a:moveTo>
                <a:lnTo>
                  <a:pt x="1847412" y="0"/>
                </a:lnTo>
                <a:lnTo>
                  <a:pt x="1847412" y="2762484"/>
                </a:lnTo>
                <a:lnTo>
                  <a:pt x="0" y="27624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218501" y="9383313"/>
            <a:ext cx="975067" cy="1222209"/>
          </a:xfrm>
          <a:custGeom>
            <a:avLst/>
            <a:gdLst/>
            <a:ahLst/>
            <a:cxnLst/>
            <a:rect l="l" t="t" r="r" b="b"/>
            <a:pathLst>
              <a:path w="2216405" h="2836998">
                <a:moveTo>
                  <a:pt x="0" y="0"/>
                </a:moveTo>
                <a:lnTo>
                  <a:pt x="2216404" y="0"/>
                </a:lnTo>
                <a:lnTo>
                  <a:pt x="2216404" y="2836999"/>
                </a:lnTo>
                <a:lnTo>
                  <a:pt x="0" y="28369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863273">
            <a:off x="707245" y="4282328"/>
            <a:ext cx="241943" cy="2252716"/>
          </a:xfrm>
          <a:custGeom>
            <a:avLst/>
            <a:gdLst/>
            <a:ahLst/>
            <a:cxnLst/>
            <a:rect l="l" t="t" r="r" b="b"/>
            <a:pathLst>
              <a:path w="649022" h="4056386">
                <a:moveTo>
                  <a:pt x="0" y="0"/>
                </a:moveTo>
                <a:lnTo>
                  <a:pt x="649022" y="0"/>
                </a:lnTo>
                <a:lnTo>
                  <a:pt x="649022" y="4056387"/>
                </a:lnTo>
                <a:lnTo>
                  <a:pt x="0" y="405638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25322" y="571500"/>
            <a:ext cx="15037356" cy="1359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000" dirty="0">
                <a:solidFill>
                  <a:srgbClr val="2E2C7F"/>
                </a:solidFill>
                <a:latin typeface="Stencil" panose="040409050D0802020404" pitchFamily="82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Company’s market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97028" y="19767455"/>
            <a:ext cx="8029460" cy="5279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4800" b="1" dirty="0">
                <a:solidFill>
                  <a:srgbClr val="2E2C7F"/>
                </a:solidFill>
                <a:latin typeface="Roca One Bold"/>
              </a:rPr>
              <a:t>ATLIQ   HARDWARES</a:t>
            </a:r>
          </a:p>
        </p:txBody>
      </p:sp>
      <p:sp>
        <p:nvSpPr>
          <p:cNvPr id="11" name="Freeform 11"/>
          <p:cNvSpPr/>
          <p:nvPr/>
        </p:nvSpPr>
        <p:spPr>
          <a:xfrm>
            <a:off x="9921152" y="9224052"/>
            <a:ext cx="2965724" cy="1222209"/>
          </a:xfrm>
          <a:custGeom>
            <a:avLst/>
            <a:gdLst/>
            <a:ahLst/>
            <a:cxnLst/>
            <a:rect l="l" t="t" r="r" b="b"/>
            <a:pathLst>
              <a:path w="5262041" h="2183747">
                <a:moveTo>
                  <a:pt x="0" y="0"/>
                </a:moveTo>
                <a:lnTo>
                  <a:pt x="5262042" y="0"/>
                </a:lnTo>
                <a:lnTo>
                  <a:pt x="5262042" y="2183747"/>
                </a:lnTo>
                <a:lnTo>
                  <a:pt x="0" y="218374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670367" y="8521589"/>
            <a:ext cx="2288204" cy="2279510"/>
          </a:xfrm>
          <a:custGeom>
            <a:avLst/>
            <a:gdLst/>
            <a:ahLst/>
            <a:cxnLst/>
            <a:rect l="l" t="t" r="r" b="b"/>
            <a:pathLst>
              <a:path w="4078795" h="4114800">
                <a:moveTo>
                  <a:pt x="0" y="0"/>
                </a:moveTo>
                <a:lnTo>
                  <a:pt x="4078796" y="0"/>
                </a:lnTo>
                <a:lnTo>
                  <a:pt x="40787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3928571">
            <a:off x="1218799" y="15349388"/>
            <a:ext cx="434983" cy="3025969"/>
          </a:xfrm>
          <a:custGeom>
            <a:avLst/>
            <a:gdLst/>
            <a:ahLst/>
            <a:cxnLst/>
            <a:rect l="l" t="t" r="r" b="b"/>
            <a:pathLst>
              <a:path w="434983" h="3025969">
                <a:moveTo>
                  <a:pt x="0" y="0"/>
                </a:moveTo>
                <a:lnTo>
                  <a:pt x="434983" y="0"/>
                </a:lnTo>
                <a:lnTo>
                  <a:pt x="434983" y="3025969"/>
                </a:lnTo>
                <a:lnTo>
                  <a:pt x="0" y="302596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95085" y="8158641"/>
            <a:ext cx="1929693" cy="1818387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366897" y="16502550"/>
            <a:ext cx="1036023" cy="722626"/>
          </a:xfrm>
          <a:custGeom>
            <a:avLst/>
            <a:gdLst/>
            <a:ahLst/>
            <a:cxnLst/>
            <a:rect l="l" t="t" r="r" b="b"/>
            <a:pathLst>
              <a:path w="1036023" h="722626">
                <a:moveTo>
                  <a:pt x="0" y="0"/>
                </a:moveTo>
                <a:lnTo>
                  <a:pt x="1036023" y="0"/>
                </a:lnTo>
                <a:lnTo>
                  <a:pt x="1036023" y="722627"/>
                </a:lnTo>
                <a:lnTo>
                  <a:pt x="0" y="722627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5679764" y="22248510"/>
            <a:ext cx="1036023" cy="722626"/>
          </a:xfrm>
          <a:custGeom>
            <a:avLst/>
            <a:gdLst/>
            <a:ahLst/>
            <a:cxnLst/>
            <a:rect l="l" t="t" r="r" b="b"/>
            <a:pathLst>
              <a:path w="1036023" h="722626">
                <a:moveTo>
                  <a:pt x="0" y="0"/>
                </a:moveTo>
                <a:lnTo>
                  <a:pt x="1036023" y="0"/>
                </a:lnTo>
                <a:lnTo>
                  <a:pt x="1036023" y="722626"/>
                </a:lnTo>
                <a:lnTo>
                  <a:pt x="0" y="7226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4">
            <a:extLst>
              <a:ext uri="{FF2B5EF4-FFF2-40B4-BE49-F238E27FC236}">
                <a16:creationId xmlns:a16="http://schemas.microsoft.com/office/drawing/2014/main" id="{8BBF2D05-D385-E88E-E7CE-922DB2E73041}"/>
              </a:ext>
            </a:extLst>
          </p:cNvPr>
          <p:cNvSpPr/>
          <p:nvPr/>
        </p:nvSpPr>
        <p:spPr>
          <a:xfrm rot="21360203">
            <a:off x="17126899" y="2011640"/>
            <a:ext cx="2372227" cy="1912734"/>
          </a:xfrm>
          <a:custGeom>
            <a:avLst/>
            <a:gdLst/>
            <a:ahLst/>
            <a:cxnLst/>
            <a:rect l="l" t="t" r="r" b="b"/>
            <a:pathLst>
              <a:path w="5149268" h="4357568">
                <a:moveTo>
                  <a:pt x="0" y="0"/>
                </a:moveTo>
                <a:lnTo>
                  <a:pt x="5149268" y="0"/>
                </a:lnTo>
                <a:lnTo>
                  <a:pt x="5149268" y="4357568"/>
                </a:lnTo>
                <a:lnTo>
                  <a:pt x="0" y="435756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507348-8EB3-C68F-1A1B-8B7DCB9D5271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5"/>
          <a:stretch/>
        </p:blipFill>
        <p:spPr>
          <a:xfrm>
            <a:off x="6162206" y="3549680"/>
            <a:ext cx="3961148" cy="6264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919E45F-B50C-2C75-0D8E-3F6BB8B2189A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1" r="7113"/>
          <a:stretch/>
        </p:blipFill>
        <p:spPr>
          <a:xfrm>
            <a:off x="10224434" y="2031662"/>
            <a:ext cx="3501104" cy="6264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63BB04A-CCB9-97E4-F498-717C59484EE1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3"/>
          <a:stretch/>
        </p:blipFill>
        <p:spPr>
          <a:xfrm>
            <a:off x="2312436" y="1838945"/>
            <a:ext cx="3735116" cy="6264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5FD3E6E-21DF-F0BD-8195-E6963DA44F33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6" r="8705"/>
          <a:stretch/>
        </p:blipFill>
        <p:spPr>
          <a:xfrm>
            <a:off x="13826618" y="1641125"/>
            <a:ext cx="2574772" cy="62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723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 rot="-1213915">
            <a:off x="630803" y="510906"/>
            <a:ext cx="879909" cy="1115218"/>
          </a:xfrm>
          <a:custGeom>
            <a:avLst/>
            <a:gdLst/>
            <a:ahLst/>
            <a:cxnLst/>
            <a:rect l="l" t="t" r="r" b="b"/>
            <a:pathLst>
              <a:path w="1717599" h="2198526">
                <a:moveTo>
                  <a:pt x="0" y="0"/>
                </a:moveTo>
                <a:lnTo>
                  <a:pt x="1717598" y="0"/>
                </a:lnTo>
                <a:lnTo>
                  <a:pt x="1717598" y="2198526"/>
                </a:lnTo>
                <a:lnTo>
                  <a:pt x="0" y="21985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77272" y="4072952"/>
            <a:ext cx="502856" cy="482742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037487" y="5789838"/>
            <a:ext cx="502856" cy="482742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80605" y="9029700"/>
            <a:ext cx="893200" cy="623007"/>
          </a:xfrm>
          <a:custGeom>
            <a:avLst/>
            <a:gdLst/>
            <a:ahLst/>
            <a:cxnLst/>
            <a:rect l="l" t="t" r="r" b="b"/>
            <a:pathLst>
              <a:path w="893200" h="623007">
                <a:moveTo>
                  <a:pt x="0" y="0"/>
                </a:moveTo>
                <a:lnTo>
                  <a:pt x="893200" y="0"/>
                </a:lnTo>
                <a:lnTo>
                  <a:pt x="893200" y="623007"/>
                </a:lnTo>
                <a:lnTo>
                  <a:pt x="0" y="6230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330155" y="4555694"/>
            <a:ext cx="1355946" cy="945772"/>
          </a:xfrm>
          <a:custGeom>
            <a:avLst/>
            <a:gdLst/>
            <a:ahLst/>
            <a:cxnLst/>
            <a:rect l="l" t="t" r="r" b="b"/>
            <a:pathLst>
              <a:path w="1355946" h="945772">
                <a:moveTo>
                  <a:pt x="0" y="0"/>
                </a:moveTo>
                <a:lnTo>
                  <a:pt x="1355946" y="0"/>
                </a:lnTo>
                <a:lnTo>
                  <a:pt x="1355946" y="945773"/>
                </a:lnTo>
                <a:lnTo>
                  <a:pt x="0" y="9457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517316">
            <a:off x="16302053" y="8086696"/>
            <a:ext cx="1412148" cy="1886007"/>
          </a:xfrm>
          <a:custGeom>
            <a:avLst/>
            <a:gdLst/>
            <a:ahLst/>
            <a:cxnLst/>
            <a:rect l="l" t="t" r="r" b="b"/>
            <a:pathLst>
              <a:path w="1412148" h="1886007">
                <a:moveTo>
                  <a:pt x="0" y="0"/>
                </a:moveTo>
                <a:lnTo>
                  <a:pt x="1412148" y="0"/>
                </a:lnTo>
                <a:lnTo>
                  <a:pt x="1412148" y="1886007"/>
                </a:lnTo>
                <a:lnTo>
                  <a:pt x="0" y="18860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137743" y="1310574"/>
            <a:ext cx="11151172" cy="866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08"/>
              </a:lnSpc>
            </a:pPr>
            <a:r>
              <a:rPr lang="en-US" sz="2400" dirty="0">
                <a:solidFill>
                  <a:srgbClr val="000000"/>
                </a:solidFill>
                <a:latin typeface="Roca One"/>
              </a:rPr>
              <a:t>Provide the list of markets in which customer "</a:t>
            </a:r>
            <a:r>
              <a:rPr lang="en-US" sz="2400" dirty="0" err="1">
                <a:solidFill>
                  <a:srgbClr val="000000"/>
                </a:solidFill>
                <a:latin typeface="Roca One"/>
              </a:rPr>
              <a:t>Atliq</a:t>
            </a:r>
            <a:r>
              <a:rPr lang="en-US" sz="2400" dirty="0">
                <a:solidFill>
                  <a:srgbClr val="000000"/>
                </a:solidFill>
                <a:latin typeface="Roca One"/>
              </a:rPr>
              <a:t> Exclusive" operates its business in the APAC region.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98367" y="0"/>
            <a:ext cx="16091266" cy="116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6600" dirty="0">
                <a:solidFill>
                  <a:srgbClr val="2E2C7F"/>
                </a:solidFill>
                <a:latin typeface="Gagalin" panose="020B0604020202020204" charset="0"/>
                <a:ea typeface="Ebrima" panose="02000000000000000000" pitchFamily="2" charset="0"/>
                <a:cs typeface="Ebrima" panose="02000000000000000000" pitchFamily="2" charset="0"/>
              </a:rPr>
              <a:t>Markets in APAC Region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B1FD30-09F0-FFCE-2E07-985DF3607B9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628" y="3286497"/>
            <a:ext cx="2627215" cy="4096383"/>
          </a:xfrm>
          <a:prstGeom prst="rect">
            <a:avLst/>
          </a:prstGeom>
        </p:spPr>
      </p:pic>
      <p:sp>
        <p:nvSpPr>
          <p:cNvPr id="12" name="Freeform 4"/>
          <p:cNvSpPr/>
          <p:nvPr/>
        </p:nvSpPr>
        <p:spPr>
          <a:xfrm>
            <a:off x="209969" y="181490"/>
            <a:ext cx="3429000" cy="2596723"/>
          </a:xfrm>
          <a:custGeom>
            <a:avLst/>
            <a:gdLst/>
            <a:ahLst/>
            <a:cxnLst/>
            <a:rect l="l" t="t" r="r" b="b"/>
            <a:pathLst>
              <a:path w="2896292" h="2577700">
                <a:moveTo>
                  <a:pt x="0" y="0"/>
                </a:moveTo>
                <a:lnTo>
                  <a:pt x="2896292" y="0"/>
                </a:lnTo>
                <a:lnTo>
                  <a:pt x="2896292" y="2577699"/>
                </a:lnTo>
                <a:lnTo>
                  <a:pt x="0" y="257769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B66E11-F43F-D21C-3425-D36DF3F22002}"/>
              </a:ext>
            </a:extLst>
          </p:cNvPr>
          <p:cNvSpPr txBox="1"/>
          <p:nvPr/>
        </p:nvSpPr>
        <p:spPr>
          <a:xfrm>
            <a:off x="1955918" y="181490"/>
            <a:ext cx="2335710" cy="1778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F6F6EA"/>
                </a:solidFill>
              </a:rPr>
              <a:t>1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2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3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4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5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6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7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8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9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10</a:t>
            </a:r>
            <a:endParaRPr lang="en-IN" sz="11500" dirty="0">
              <a:solidFill>
                <a:srgbClr val="F6F6EA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ED02E5-057C-EDCF-AA46-8C14CD2EA20D}"/>
              </a:ext>
            </a:extLst>
          </p:cNvPr>
          <p:cNvSpPr txBox="1"/>
          <p:nvPr/>
        </p:nvSpPr>
        <p:spPr>
          <a:xfrm>
            <a:off x="777272" y="74990"/>
            <a:ext cx="9144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500" dirty="0">
                <a:solidFill>
                  <a:schemeClr val="bg1"/>
                </a:solidFill>
              </a:rPr>
              <a:t>Q</a:t>
            </a:r>
            <a:endParaRPr lang="en-IN" sz="12500" dirty="0">
              <a:solidFill>
                <a:schemeClr val="bg1"/>
              </a:solidFill>
            </a:endParaRPr>
          </a:p>
        </p:txBody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5E95DA27-D872-CD98-D6DC-E84973CA6342}"/>
              </a:ext>
            </a:extLst>
          </p:cNvPr>
          <p:cNvSpPr/>
          <p:nvPr/>
        </p:nvSpPr>
        <p:spPr>
          <a:xfrm>
            <a:off x="-25661622" y="-1054742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E462D9EC-E2CA-C153-4F29-C9B0D02F4A8E}"/>
              </a:ext>
            </a:extLst>
          </p:cNvPr>
          <p:cNvSpPr/>
          <p:nvPr/>
        </p:nvSpPr>
        <p:spPr>
          <a:xfrm>
            <a:off x="-22433806" y="-8806273"/>
            <a:ext cx="502856" cy="482742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E364C3A8-452F-7CBF-F292-D834C662C67F}"/>
              </a:ext>
            </a:extLst>
          </p:cNvPr>
          <p:cNvSpPr/>
          <p:nvPr/>
        </p:nvSpPr>
        <p:spPr>
          <a:xfrm>
            <a:off x="-12436771" y="-2244233"/>
            <a:ext cx="502856" cy="482742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92095347-C677-881C-3C35-EAB90C440BA0}"/>
              </a:ext>
            </a:extLst>
          </p:cNvPr>
          <p:cNvSpPr/>
          <p:nvPr/>
        </p:nvSpPr>
        <p:spPr>
          <a:xfrm rot="2416153">
            <a:off x="-17759442" y="7254784"/>
            <a:ext cx="1847411" cy="2762484"/>
          </a:xfrm>
          <a:custGeom>
            <a:avLst/>
            <a:gdLst/>
            <a:ahLst/>
            <a:cxnLst/>
            <a:rect l="l" t="t" r="r" b="b"/>
            <a:pathLst>
              <a:path w="1847411" h="2762484">
                <a:moveTo>
                  <a:pt x="0" y="0"/>
                </a:moveTo>
                <a:lnTo>
                  <a:pt x="1847412" y="0"/>
                </a:lnTo>
                <a:lnTo>
                  <a:pt x="1847412" y="2762484"/>
                </a:lnTo>
                <a:lnTo>
                  <a:pt x="0" y="276248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6C616F06-374E-91F9-3A7C-A4A2C71510D4}"/>
              </a:ext>
            </a:extLst>
          </p:cNvPr>
          <p:cNvSpPr/>
          <p:nvPr/>
        </p:nvSpPr>
        <p:spPr>
          <a:xfrm>
            <a:off x="-15199706" y="582659"/>
            <a:ext cx="1613801" cy="2140052"/>
          </a:xfrm>
          <a:custGeom>
            <a:avLst/>
            <a:gdLst/>
            <a:ahLst/>
            <a:cxnLst/>
            <a:rect l="l" t="t" r="r" b="b"/>
            <a:pathLst>
              <a:path w="2216405" h="2836998">
                <a:moveTo>
                  <a:pt x="0" y="0"/>
                </a:moveTo>
                <a:lnTo>
                  <a:pt x="2216404" y="0"/>
                </a:lnTo>
                <a:lnTo>
                  <a:pt x="2216404" y="2836999"/>
                </a:lnTo>
                <a:lnTo>
                  <a:pt x="0" y="28369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8">
            <a:extLst>
              <a:ext uri="{FF2B5EF4-FFF2-40B4-BE49-F238E27FC236}">
                <a16:creationId xmlns:a16="http://schemas.microsoft.com/office/drawing/2014/main" id="{70F53E24-F9FB-A1A0-FE13-3CD415078888}"/>
              </a:ext>
            </a:extLst>
          </p:cNvPr>
          <p:cNvSpPr/>
          <p:nvPr/>
        </p:nvSpPr>
        <p:spPr>
          <a:xfrm rot="1863273">
            <a:off x="-10194806" y="-6950855"/>
            <a:ext cx="649022" cy="4056386"/>
          </a:xfrm>
          <a:custGeom>
            <a:avLst/>
            <a:gdLst/>
            <a:ahLst/>
            <a:cxnLst/>
            <a:rect l="l" t="t" r="r" b="b"/>
            <a:pathLst>
              <a:path w="649022" h="4056386">
                <a:moveTo>
                  <a:pt x="0" y="0"/>
                </a:moveTo>
                <a:lnTo>
                  <a:pt x="649022" y="0"/>
                </a:lnTo>
                <a:lnTo>
                  <a:pt x="649022" y="4056387"/>
                </a:lnTo>
                <a:lnTo>
                  <a:pt x="0" y="405638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8696CCB8-A64E-C566-C3B9-61AC79F4F5B4}"/>
              </a:ext>
            </a:extLst>
          </p:cNvPr>
          <p:cNvSpPr txBox="1"/>
          <p:nvPr/>
        </p:nvSpPr>
        <p:spPr>
          <a:xfrm>
            <a:off x="-7297841" y="-13551982"/>
            <a:ext cx="15037356" cy="2783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000" dirty="0">
                <a:solidFill>
                  <a:srgbClr val="2E2C7F"/>
                </a:solidFill>
                <a:latin typeface="Stencil" panose="040409050D0802020404" pitchFamily="82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CONSUMER GOODS INSIGHTS</a:t>
            </a:r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E1953974-0F40-02FD-4523-85F4915F2622}"/>
              </a:ext>
            </a:extLst>
          </p:cNvPr>
          <p:cNvSpPr txBox="1"/>
          <p:nvPr/>
        </p:nvSpPr>
        <p:spPr>
          <a:xfrm>
            <a:off x="-8546042" y="12382500"/>
            <a:ext cx="8029460" cy="5279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4800" b="1" dirty="0">
                <a:solidFill>
                  <a:srgbClr val="2E2C7F"/>
                </a:solidFill>
                <a:latin typeface="Roca One Bold"/>
              </a:rPr>
              <a:t>ATLIQ   HARDWARES</a:t>
            </a:r>
          </a:p>
        </p:txBody>
      </p:sp>
      <p:sp>
        <p:nvSpPr>
          <p:cNvPr id="25" name="Freeform 11">
            <a:extLst>
              <a:ext uri="{FF2B5EF4-FFF2-40B4-BE49-F238E27FC236}">
                <a16:creationId xmlns:a16="http://schemas.microsoft.com/office/drawing/2014/main" id="{2924E7EB-9446-E9C3-EFE1-35D2712BB9E9}"/>
              </a:ext>
            </a:extLst>
          </p:cNvPr>
          <p:cNvSpPr/>
          <p:nvPr/>
        </p:nvSpPr>
        <p:spPr>
          <a:xfrm>
            <a:off x="-11713507" y="21217771"/>
            <a:ext cx="4856193" cy="1916419"/>
          </a:xfrm>
          <a:custGeom>
            <a:avLst/>
            <a:gdLst/>
            <a:ahLst/>
            <a:cxnLst/>
            <a:rect l="l" t="t" r="r" b="b"/>
            <a:pathLst>
              <a:path w="5262041" h="2183747">
                <a:moveTo>
                  <a:pt x="0" y="0"/>
                </a:moveTo>
                <a:lnTo>
                  <a:pt x="5262042" y="0"/>
                </a:lnTo>
                <a:lnTo>
                  <a:pt x="5262042" y="2183747"/>
                </a:lnTo>
                <a:lnTo>
                  <a:pt x="0" y="218374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12">
            <a:extLst>
              <a:ext uri="{FF2B5EF4-FFF2-40B4-BE49-F238E27FC236}">
                <a16:creationId xmlns:a16="http://schemas.microsoft.com/office/drawing/2014/main" id="{65F58D72-378D-3703-2D60-D75AFC55FEAA}"/>
              </a:ext>
            </a:extLst>
          </p:cNvPr>
          <p:cNvSpPr/>
          <p:nvPr/>
        </p:nvSpPr>
        <p:spPr>
          <a:xfrm>
            <a:off x="24536400" y="-3864980"/>
            <a:ext cx="3541203" cy="3604555"/>
          </a:xfrm>
          <a:custGeom>
            <a:avLst/>
            <a:gdLst/>
            <a:ahLst/>
            <a:cxnLst/>
            <a:rect l="l" t="t" r="r" b="b"/>
            <a:pathLst>
              <a:path w="4078795" h="4114800">
                <a:moveTo>
                  <a:pt x="0" y="0"/>
                </a:moveTo>
                <a:lnTo>
                  <a:pt x="4078796" y="0"/>
                </a:lnTo>
                <a:lnTo>
                  <a:pt x="40787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13">
            <a:extLst>
              <a:ext uri="{FF2B5EF4-FFF2-40B4-BE49-F238E27FC236}">
                <a16:creationId xmlns:a16="http://schemas.microsoft.com/office/drawing/2014/main" id="{AD549DD1-74E7-B5E7-2E08-D83F6397FDA5}"/>
              </a:ext>
            </a:extLst>
          </p:cNvPr>
          <p:cNvSpPr/>
          <p:nvPr/>
        </p:nvSpPr>
        <p:spPr>
          <a:xfrm rot="3928571">
            <a:off x="28452679" y="-12060410"/>
            <a:ext cx="434983" cy="3025969"/>
          </a:xfrm>
          <a:custGeom>
            <a:avLst/>
            <a:gdLst/>
            <a:ahLst/>
            <a:cxnLst/>
            <a:rect l="l" t="t" r="r" b="b"/>
            <a:pathLst>
              <a:path w="434983" h="3025969">
                <a:moveTo>
                  <a:pt x="0" y="0"/>
                </a:moveTo>
                <a:lnTo>
                  <a:pt x="434983" y="0"/>
                </a:lnTo>
                <a:lnTo>
                  <a:pt x="434983" y="3025969"/>
                </a:lnTo>
                <a:lnTo>
                  <a:pt x="0" y="302596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14">
            <a:extLst>
              <a:ext uri="{FF2B5EF4-FFF2-40B4-BE49-F238E27FC236}">
                <a16:creationId xmlns:a16="http://schemas.microsoft.com/office/drawing/2014/main" id="{FBB39B28-123E-86F2-EB07-C2C9429C895A}"/>
              </a:ext>
            </a:extLst>
          </p:cNvPr>
          <p:cNvSpPr/>
          <p:nvPr/>
        </p:nvSpPr>
        <p:spPr>
          <a:xfrm>
            <a:off x="23083283" y="14485897"/>
            <a:ext cx="3399436" cy="3485078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5">
            <a:extLst>
              <a:ext uri="{FF2B5EF4-FFF2-40B4-BE49-F238E27FC236}">
                <a16:creationId xmlns:a16="http://schemas.microsoft.com/office/drawing/2014/main" id="{5058AA34-3912-83FF-CE00-F70D55573059}"/>
              </a:ext>
            </a:extLst>
          </p:cNvPr>
          <p:cNvSpPr/>
          <p:nvPr/>
        </p:nvSpPr>
        <p:spPr>
          <a:xfrm>
            <a:off x="-9285410" y="-7748822"/>
            <a:ext cx="1036023" cy="722626"/>
          </a:xfrm>
          <a:custGeom>
            <a:avLst/>
            <a:gdLst/>
            <a:ahLst/>
            <a:cxnLst/>
            <a:rect l="l" t="t" r="r" b="b"/>
            <a:pathLst>
              <a:path w="1036023" h="722626">
                <a:moveTo>
                  <a:pt x="0" y="0"/>
                </a:moveTo>
                <a:lnTo>
                  <a:pt x="1036023" y="0"/>
                </a:lnTo>
                <a:lnTo>
                  <a:pt x="1036023" y="722627"/>
                </a:lnTo>
                <a:lnTo>
                  <a:pt x="0" y="7226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16">
            <a:extLst>
              <a:ext uri="{FF2B5EF4-FFF2-40B4-BE49-F238E27FC236}">
                <a16:creationId xmlns:a16="http://schemas.microsoft.com/office/drawing/2014/main" id="{8DF035F1-65E4-C3B4-9BC2-3AAB620B86CD}"/>
              </a:ext>
            </a:extLst>
          </p:cNvPr>
          <p:cNvSpPr/>
          <p:nvPr/>
        </p:nvSpPr>
        <p:spPr>
          <a:xfrm>
            <a:off x="-19972543" y="-2002862"/>
            <a:ext cx="1036023" cy="722626"/>
          </a:xfrm>
          <a:custGeom>
            <a:avLst/>
            <a:gdLst/>
            <a:ahLst/>
            <a:cxnLst/>
            <a:rect l="l" t="t" r="r" b="b"/>
            <a:pathLst>
              <a:path w="1036023" h="722626">
                <a:moveTo>
                  <a:pt x="0" y="0"/>
                </a:moveTo>
                <a:lnTo>
                  <a:pt x="1036023" y="0"/>
                </a:lnTo>
                <a:lnTo>
                  <a:pt x="1036023" y="722626"/>
                </a:lnTo>
                <a:lnTo>
                  <a:pt x="0" y="7226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4">
            <a:extLst>
              <a:ext uri="{FF2B5EF4-FFF2-40B4-BE49-F238E27FC236}">
                <a16:creationId xmlns:a16="http://schemas.microsoft.com/office/drawing/2014/main" id="{59924A44-4E30-E228-324A-A3B948D3DF0D}"/>
              </a:ext>
            </a:extLst>
          </p:cNvPr>
          <p:cNvSpPr/>
          <p:nvPr/>
        </p:nvSpPr>
        <p:spPr>
          <a:xfrm rot="21360203">
            <a:off x="5775600" y="19571999"/>
            <a:ext cx="3927830" cy="2967316"/>
          </a:xfrm>
          <a:custGeom>
            <a:avLst/>
            <a:gdLst/>
            <a:ahLst/>
            <a:cxnLst/>
            <a:rect l="l" t="t" r="r" b="b"/>
            <a:pathLst>
              <a:path w="5149268" h="4357568">
                <a:moveTo>
                  <a:pt x="0" y="0"/>
                </a:moveTo>
                <a:lnTo>
                  <a:pt x="5149268" y="0"/>
                </a:lnTo>
                <a:lnTo>
                  <a:pt x="5149268" y="4357568"/>
                </a:lnTo>
                <a:lnTo>
                  <a:pt x="0" y="4357568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6370932B-F702-5282-174F-B87AF6EE4E79}"/>
              </a:ext>
            </a:extLst>
          </p:cNvPr>
          <p:cNvSpPr/>
          <p:nvPr/>
        </p:nvSpPr>
        <p:spPr>
          <a:xfrm>
            <a:off x="15288915" y="-13720710"/>
            <a:ext cx="5711576" cy="2277491"/>
          </a:xfrm>
          <a:custGeom>
            <a:avLst/>
            <a:gdLst/>
            <a:ahLst/>
            <a:cxnLst/>
            <a:rect l="l" t="t" r="r" b="b"/>
            <a:pathLst>
              <a:path w="5711576" h="2277491">
                <a:moveTo>
                  <a:pt x="0" y="0"/>
                </a:moveTo>
                <a:lnTo>
                  <a:pt x="5711576" y="0"/>
                </a:lnTo>
                <a:lnTo>
                  <a:pt x="5711576" y="2277491"/>
                </a:lnTo>
                <a:lnTo>
                  <a:pt x="0" y="2277491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D740A21B-E6A7-D65F-5746-C92857153100}"/>
              </a:ext>
            </a:extLst>
          </p:cNvPr>
          <p:cNvSpPr/>
          <p:nvPr/>
        </p:nvSpPr>
        <p:spPr>
          <a:xfrm>
            <a:off x="31471178" y="11933975"/>
            <a:ext cx="2970802" cy="3845698"/>
          </a:xfrm>
          <a:custGeom>
            <a:avLst/>
            <a:gdLst/>
            <a:ahLst/>
            <a:cxnLst/>
            <a:rect l="l" t="t" r="r" b="b"/>
            <a:pathLst>
              <a:path w="2970802" h="3845698">
                <a:moveTo>
                  <a:pt x="0" y="0"/>
                </a:moveTo>
                <a:lnTo>
                  <a:pt x="2970802" y="0"/>
                </a:lnTo>
                <a:lnTo>
                  <a:pt x="2970802" y="3845698"/>
                </a:lnTo>
                <a:lnTo>
                  <a:pt x="0" y="3845698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7E6996B4-59A8-D687-E7D6-DBE2857AFCEE}"/>
              </a:ext>
            </a:extLst>
          </p:cNvPr>
          <p:cNvSpPr/>
          <p:nvPr/>
        </p:nvSpPr>
        <p:spPr>
          <a:xfrm>
            <a:off x="-901414" y="6067959"/>
            <a:ext cx="2593086" cy="1845992"/>
          </a:xfrm>
          <a:custGeom>
            <a:avLst/>
            <a:gdLst/>
            <a:ahLst/>
            <a:cxnLst/>
            <a:rect l="l" t="t" r="r" b="b"/>
            <a:pathLst>
              <a:path w="4703015" h="3339140">
                <a:moveTo>
                  <a:pt x="0" y="0"/>
                </a:moveTo>
                <a:lnTo>
                  <a:pt x="4703015" y="0"/>
                </a:lnTo>
                <a:lnTo>
                  <a:pt x="4703015" y="3339140"/>
                </a:lnTo>
                <a:lnTo>
                  <a:pt x="0" y="3339140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67E3CCC6-AB96-01F3-619C-3C2744C3AE6B}"/>
              </a:ext>
            </a:extLst>
          </p:cNvPr>
          <p:cNvSpPr/>
          <p:nvPr/>
        </p:nvSpPr>
        <p:spPr>
          <a:xfrm>
            <a:off x="29963259" y="5821718"/>
            <a:ext cx="3183827" cy="4114800"/>
          </a:xfrm>
          <a:custGeom>
            <a:avLst/>
            <a:gdLst/>
            <a:ahLst/>
            <a:cxnLst/>
            <a:rect l="l" t="t" r="r" b="b"/>
            <a:pathLst>
              <a:path w="3183827" h="4114800">
                <a:moveTo>
                  <a:pt x="0" y="0"/>
                </a:moveTo>
                <a:lnTo>
                  <a:pt x="3183827" y="0"/>
                </a:lnTo>
                <a:lnTo>
                  <a:pt x="31838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5">
            <a:extLst>
              <a:ext uri="{FF2B5EF4-FFF2-40B4-BE49-F238E27FC236}">
                <a16:creationId xmlns:a16="http://schemas.microsoft.com/office/drawing/2014/main" id="{83727211-9E7A-6538-CE96-C05BC0F76A42}"/>
              </a:ext>
            </a:extLst>
          </p:cNvPr>
          <p:cNvSpPr/>
          <p:nvPr/>
        </p:nvSpPr>
        <p:spPr>
          <a:xfrm>
            <a:off x="880605" y="-8482162"/>
            <a:ext cx="4078795" cy="4114800"/>
          </a:xfrm>
          <a:custGeom>
            <a:avLst/>
            <a:gdLst/>
            <a:ahLst/>
            <a:cxnLst/>
            <a:rect l="l" t="t" r="r" b="b"/>
            <a:pathLst>
              <a:path w="4078795" h="4114800">
                <a:moveTo>
                  <a:pt x="0" y="0"/>
                </a:moveTo>
                <a:lnTo>
                  <a:pt x="4078795" y="0"/>
                </a:lnTo>
                <a:lnTo>
                  <a:pt x="40787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C43833B-2C2E-5C34-88C2-0F34DF1D5636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515" y="3050478"/>
            <a:ext cx="6980525" cy="4404742"/>
          </a:xfrm>
          <a:prstGeom prst="rect">
            <a:avLst/>
          </a:prstGeom>
        </p:spPr>
      </p:pic>
      <p:sp>
        <p:nvSpPr>
          <p:cNvPr id="17" name="Freeform 4">
            <a:extLst>
              <a:ext uri="{FF2B5EF4-FFF2-40B4-BE49-F238E27FC236}">
                <a16:creationId xmlns:a16="http://schemas.microsoft.com/office/drawing/2014/main" id="{507F3CD4-EB33-6630-5335-3C9E67FBD687}"/>
              </a:ext>
            </a:extLst>
          </p:cNvPr>
          <p:cNvSpPr/>
          <p:nvPr/>
        </p:nvSpPr>
        <p:spPr>
          <a:xfrm>
            <a:off x="3227816" y="1741152"/>
            <a:ext cx="321375" cy="250346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5">
            <a:extLst>
              <a:ext uri="{FF2B5EF4-FFF2-40B4-BE49-F238E27FC236}">
                <a16:creationId xmlns:a16="http://schemas.microsoft.com/office/drawing/2014/main" id="{DCB3AF99-603E-3A6E-775A-CAABE5D8153A}"/>
              </a:ext>
            </a:extLst>
          </p:cNvPr>
          <p:cNvSpPr/>
          <p:nvPr/>
        </p:nvSpPr>
        <p:spPr>
          <a:xfrm>
            <a:off x="13224851" y="8303192"/>
            <a:ext cx="321375" cy="250346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5A5AB745-3A86-C151-E6C0-AF00619738FF}"/>
              </a:ext>
            </a:extLst>
          </p:cNvPr>
          <p:cNvSpPr/>
          <p:nvPr/>
        </p:nvSpPr>
        <p:spPr>
          <a:xfrm rot="2416153">
            <a:off x="13689663" y="9202352"/>
            <a:ext cx="683784" cy="947995"/>
          </a:xfrm>
          <a:custGeom>
            <a:avLst/>
            <a:gdLst/>
            <a:ahLst/>
            <a:cxnLst/>
            <a:rect l="l" t="t" r="r" b="b"/>
            <a:pathLst>
              <a:path w="1847411" h="2762484">
                <a:moveTo>
                  <a:pt x="0" y="0"/>
                </a:moveTo>
                <a:lnTo>
                  <a:pt x="1847412" y="0"/>
                </a:lnTo>
                <a:lnTo>
                  <a:pt x="1847412" y="2762484"/>
                </a:lnTo>
                <a:lnTo>
                  <a:pt x="0" y="276248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7">
            <a:extLst>
              <a:ext uri="{FF2B5EF4-FFF2-40B4-BE49-F238E27FC236}">
                <a16:creationId xmlns:a16="http://schemas.microsoft.com/office/drawing/2014/main" id="{F745F7A5-A0C0-4DBB-0DD4-5A37FB6BD4AE}"/>
              </a:ext>
            </a:extLst>
          </p:cNvPr>
          <p:cNvSpPr/>
          <p:nvPr/>
        </p:nvSpPr>
        <p:spPr>
          <a:xfrm>
            <a:off x="17334495" y="2651310"/>
            <a:ext cx="1031380" cy="1109814"/>
          </a:xfrm>
          <a:custGeom>
            <a:avLst/>
            <a:gdLst/>
            <a:ahLst/>
            <a:cxnLst/>
            <a:rect l="l" t="t" r="r" b="b"/>
            <a:pathLst>
              <a:path w="2216405" h="2836998">
                <a:moveTo>
                  <a:pt x="0" y="0"/>
                </a:moveTo>
                <a:lnTo>
                  <a:pt x="2216404" y="0"/>
                </a:lnTo>
                <a:lnTo>
                  <a:pt x="2216404" y="2836999"/>
                </a:lnTo>
                <a:lnTo>
                  <a:pt x="0" y="28369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8">
            <a:extLst>
              <a:ext uri="{FF2B5EF4-FFF2-40B4-BE49-F238E27FC236}">
                <a16:creationId xmlns:a16="http://schemas.microsoft.com/office/drawing/2014/main" id="{954513AE-ACE5-EFAD-1D14-3ADCA7A54815}"/>
              </a:ext>
            </a:extLst>
          </p:cNvPr>
          <p:cNvSpPr/>
          <p:nvPr/>
        </p:nvSpPr>
        <p:spPr>
          <a:xfrm rot="1863273" flipH="1">
            <a:off x="17554123" y="4980696"/>
            <a:ext cx="373838" cy="2103610"/>
          </a:xfrm>
          <a:custGeom>
            <a:avLst/>
            <a:gdLst/>
            <a:ahLst/>
            <a:cxnLst/>
            <a:rect l="l" t="t" r="r" b="b"/>
            <a:pathLst>
              <a:path w="649022" h="4056386">
                <a:moveTo>
                  <a:pt x="0" y="0"/>
                </a:moveTo>
                <a:lnTo>
                  <a:pt x="649022" y="0"/>
                </a:lnTo>
                <a:lnTo>
                  <a:pt x="649022" y="4056387"/>
                </a:lnTo>
                <a:lnTo>
                  <a:pt x="0" y="405638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11">
            <a:extLst>
              <a:ext uri="{FF2B5EF4-FFF2-40B4-BE49-F238E27FC236}">
                <a16:creationId xmlns:a16="http://schemas.microsoft.com/office/drawing/2014/main" id="{F4AD734E-410F-CF8A-8BCF-6A201995527F}"/>
              </a:ext>
            </a:extLst>
          </p:cNvPr>
          <p:cNvSpPr/>
          <p:nvPr/>
        </p:nvSpPr>
        <p:spPr>
          <a:xfrm>
            <a:off x="15494654" y="512180"/>
            <a:ext cx="3103593" cy="993840"/>
          </a:xfrm>
          <a:custGeom>
            <a:avLst/>
            <a:gdLst/>
            <a:ahLst/>
            <a:cxnLst/>
            <a:rect l="l" t="t" r="r" b="b"/>
            <a:pathLst>
              <a:path w="5262041" h="2183747">
                <a:moveTo>
                  <a:pt x="0" y="0"/>
                </a:moveTo>
                <a:lnTo>
                  <a:pt x="5262042" y="0"/>
                </a:lnTo>
                <a:lnTo>
                  <a:pt x="5262042" y="2183747"/>
                </a:lnTo>
                <a:lnTo>
                  <a:pt x="0" y="218374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12">
            <a:extLst>
              <a:ext uri="{FF2B5EF4-FFF2-40B4-BE49-F238E27FC236}">
                <a16:creationId xmlns:a16="http://schemas.microsoft.com/office/drawing/2014/main" id="{38EE4C20-AEFA-36CD-C636-488FA9250D41}"/>
              </a:ext>
            </a:extLst>
          </p:cNvPr>
          <p:cNvSpPr/>
          <p:nvPr/>
        </p:nvSpPr>
        <p:spPr>
          <a:xfrm>
            <a:off x="-1465831" y="3138305"/>
            <a:ext cx="2263183" cy="1869294"/>
          </a:xfrm>
          <a:custGeom>
            <a:avLst/>
            <a:gdLst/>
            <a:ahLst/>
            <a:cxnLst/>
            <a:rect l="l" t="t" r="r" b="b"/>
            <a:pathLst>
              <a:path w="4078795" h="4114800">
                <a:moveTo>
                  <a:pt x="0" y="0"/>
                </a:moveTo>
                <a:lnTo>
                  <a:pt x="4078796" y="0"/>
                </a:lnTo>
                <a:lnTo>
                  <a:pt x="40787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13">
            <a:extLst>
              <a:ext uri="{FF2B5EF4-FFF2-40B4-BE49-F238E27FC236}">
                <a16:creationId xmlns:a16="http://schemas.microsoft.com/office/drawing/2014/main" id="{6AF02C72-B86E-58B2-59DE-9A30305B5E15}"/>
              </a:ext>
            </a:extLst>
          </p:cNvPr>
          <p:cNvSpPr/>
          <p:nvPr/>
        </p:nvSpPr>
        <p:spPr>
          <a:xfrm rot="3928571">
            <a:off x="10640506" y="8866786"/>
            <a:ext cx="225579" cy="1933897"/>
          </a:xfrm>
          <a:custGeom>
            <a:avLst/>
            <a:gdLst/>
            <a:ahLst/>
            <a:cxnLst/>
            <a:rect l="l" t="t" r="r" b="b"/>
            <a:pathLst>
              <a:path w="434983" h="3025969">
                <a:moveTo>
                  <a:pt x="0" y="0"/>
                </a:moveTo>
                <a:lnTo>
                  <a:pt x="434983" y="0"/>
                </a:lnTo>
                <a:lnTo>
                  <a:pt x="434983" y="3025969"/>
                </a:lnTo>
                <a:lnTo>
                  <a:pt x="0" y="302596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14">
            <a:extLst>
              <a:ext uri="{FF2B5EF4-FFF2-40B4-BE49-F238E27FC236}">
                <a16:creationId xmlns:a16="http://schemas.microsoft.com/office/drawing/2014/main" id="{6EC08086-175F-4A23-28B1-7A74F52FF261}"/>
              </a:ext>
            </a:extLst>
          </p:cNvPr>
          <p:cNvSpPr/>
          <p:nvPr/>
        </p:nvSpPr>
        <p:spPr>
          <a:xfrm>
            <a:off x="582964" y="8732516"/>
            <a:ext cx="2172580" cy="1807334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15">
            <a:extLst>
              <a:ext uri="{FF2B5EF4-FFF2-40B4-BE49-F238E27FC236}">
                <a16:creationId xmlns:a16="http://schemas.microsoft.com/office/drawing/2014/main" id="{CA40EEDB-9D9B-C128-D36A-BAF556D7491E}"/>
              </a:ext>
            </a:extLst>
          </p:cNvPr>
          <p:cNvSpPr/>
          <p:nvPr/>
        </p:nvSpPr>
        <p:spPr>
          <a:xfrm>
            <a:off x="16376213" y="2798603"/>
            <a:ext cx="662122" cy="374748"/>
          </a:xfrm>
          <a:custGeom>
            <a:avLst/>
            <a:gdLst/>
            <a:ahLst/>
            <a:cxnLst/>
            <a:rect l="l" t="t" r="r" b="b"/>
            <a:pathLst>
              <a:path w="1036023" h="722626">
                <a:moveTo>
                  <a:pt x="0" y="0"/>
                </a:moveTo>
                <a:lnTo>
                  <a:pt x="1036023" y="0"/>
                </a:lnTo>
                <a:lnTo>
                  <a:pt x="1036023" y="722627"/>
                </a:lnTo>
                <a:lnTo>
                  <a:pt x="0" y="7226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16">
            <a:extLst>
              <a:ext uri="{FF2B5EF4-FFF2-40B4-BE49-F238E27FC236}">
                <a16:creationId xmlns:a16="http://schemas.microsoft.com/office/drawing/2014/main" id="{B422E81D-F88D-A21F-45F2-C1EF74DC1F89}"/>
              </a:ext>
            </a:extLst>
          </p:cNvPr>
          <p:cNvSpPr/>
          <p:nvPr/>
        </p:nvSpPr>
        <p:spPr>
          <a:xfrm>
            <a:off x="8203339" y="9722275"/>
            <a:ext cx="662122" cy="374748"/>
          </a:xfrm>
          <a:custGeom>
            <a:avLst/>
            <a:gdLst/>
            <a:ahLst/>
            <a:cxnLst/>
            <a:rect l="l" t="t" r="r" b="b"/>
            <a:pathLst>
              <a:path w="1036023" h="722626">
                <a:moveTo>
                  <a:pt x="0" y="0"/>
                </a:moveTo>
                <a:lnTo>
                  <a:pt x="1036023" y="0"/>
                </a:lnTo>
                <a:lnTo>
                  <a:pt x="1036023" y="722626"/>
                </a:lnTo>
                <a:lnTo>
                  <a:pt x="0" y="7226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4">
            <a:extLst>
              <a:ext uri="{FF2B5EF4-FFF2-40B4-BE49-F238E27FC236}">
                <a16:creationId xmlns:a16="http://schemas.microsoft.com/office/drawing/2014/main" id="{58E89A14-F0E7-FF34-1AD7-D2238B2BCC4C}"/>
              </a:ext>
            </a:extLst>
          </p:cNvPr>
          <p:cNvSpPr/>
          <p:nvPr/>
        </p:nvSpPr>
        <p:spPr>
          <a:xfrm rot="21360203">
            <a:off x="4681189" y="9099224"/>
            <a:ext cx="2510276" cy="1538827"/>
          </a:xfrm>
          <a:custGeom>
            <a:avLst/>
            <a:gdLst/>
            <a:ahLst/>
            <a:cxnLst/>
            <a:rect l="l" t="t" r="r" b="b"/>
            <a:pathLst>
              <a:path w="5149268" h="4357568">
                <a:moveTo>
                  <a:pt x="0" y="0"/>
                </a:moveTo>
                <a:lnTo>
                  <a:pt x="5149268" y="0"/>
                </a:lnTo>
                <a:lnTo>
                  <a:pt x="5149268" y="4357568"/>
                </a:lnTo>
                <a:lnTo>
                  <a:pt x="0" y="4357568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F60717-8606-5F5C-8996-6FD45D42C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2247900"/>
            <a:ext cx="8458200" cy="62707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64BE15-FFCC-86E7-590E-DE12CDD20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00" y="2836703"/>
            <a:ext cx="2962275" cy="2759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3138AD-BDE7-5DA8-6531-A4724A88E0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707" y="5211439"/>
            <a:ext cx="2557462" cy="1440013"/>
          </a:xfrm>
          <a:prstGeom prst="rect">
            <a:avLst/>
          </a:prstGeom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97532FCB-220A-7269-11C6-77C4E1EE4D4A}"/>
              </a:ext>
            </a:extLst>
          </p:cNvPr>
          <p:cNvSpPr txBox="1"/>
          <p:nvPr/>
        </p:nvSpPr>
        <p:spPr>
          <a:xfrm>
            <a:off x="3543300" y="298376"/>
            <a:ext cx="11201400" cy="1165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6600" dirty="0">
                <a:solidFill>
                  <a:srgbClr val="2E2C7F"/>
                </a:solidFill>
                <a:latin typeface="Gagalin" panose="020B0604020202020204" charset="0"/>
                <a:ea typeface="Ebrima" panose="02000000000000000000" pitchFamily="2" charset="0"/>
                <a:cs typeface="Ebrima" panose="02000000000000000000" pitchFamily="2" charset="0"/>
              </a:rPr>
              <a:t>REQUESTS, Tools, AND DATA</a:t>
            </a: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ADB06B0E-8D43-9A92-9A2E-0D54E6C41B5F}"/>
              </a:ext>
            </a:extLst>
          </p:cNvPr>
          <p:cNvSpPr/>
          <p:nvPr/>
        </p:nvSpPr>
        <p:spPr>
          <a:xfrm>
            <a:off x="3227816" y="1741152"/>
            <a:ext cx="321375" cy="250346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3F0EF23B-544D-7F81-3307-C5D7DD587FE7}"/>
              </a:ext>
            </a:extLst>
          </p:cNvPr>
          <p:cNvSpPr/>
          <p:nvPr/>
        </p:nvSpPr>
        <p:spPr>
          <a:xfrm>
            <a:off x="13224851" y="8303192"/>
            <a:ext cx="321375" cy="250346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8AE41B55-C62C-1551-501E-E9BD842012B7}"/>
              </a:ext>
            </a:extLst>
          </p:cNvPr>
          <p:cNvSpPr/>
          <p:nvPr/>
        </p:nvSpPr>
        <p:spPr>
          <a:xfrm rot="2416153">
            <a:off x="391546" y="5704494"/>
            <a:ext cx="683784" cy="947995"/>
          </a:xfrm>
          <a:custGeom>
            <a:avLst/>
            <a:gdLst/>
            <a:ahLst/>
            <a:cxnLst/>
            <a:rect l="l" t="t" r="r" b="b"/>
            <a:pathLst>
              <a:path w="1847411" h="2762484">
                <a:moveTo>
                  <a:pt x="0" y="0"/>
                </a:moveTo>
                <a:lnTo>
                  <a:pt x="1847412" y="0"/>
                </a:lnTo>
                <a:lnTo>
                  <a:pt x="1847412" y="2762484"/>
                </a:lnTo>
                <a:lnTo>
                  <a:pt x="0" y="27624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09C97E3E-5B9B-A46A-6A87-2FFD4FE3A20F}"/>
              </a:ext>
            </a:extLst>
          </p:cNvPr>
          <p:cNvSpPr/>
          <p:nvPr/>
        </p:nvSpPr>
        <p:spPr>
          <a:xfrm>
            <a:off x="8090" y="3106453"/>
            <a:ext cx="1031380" cy="1109814"/>
          </a:xfrm>
          <a:custGeom>
            <a:avLst/>
            <a:gdLst/>
            <a:ahLst/>
            <a:cxnLst/>
            <a:rect l="l" t="t" r="r" b="b"/>
            <a:pathLst>
              <a:path w="2216405" h="2836998">
                <a:moveTo>
                  <a:pt x="0" y="0"/>
                </a:moveTo>
                <a:lnTo>
                  <a:pt x="2216404" y="0"/>
                </a:lnTo>
                <a:lnTo>
                  <a:pt x="2216404" y="2836999"/>
                </a:lnTo>
                <a:lnTo>
                  <a:pt x="0" y="28369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14101951-2841-83F3-4D95-6608C0E8198A}"/>
              </a:ext>
            </a:extLst>
          </p:cNvPr>
          <p:cNvSpPr/>
          <p:nvPr/>
        </p:nvSpPr>
        <p:spPr>
          <a:xfrm rot="1863273" flipH="1">
            <a:off x="17554123" y="4980696"/>
            <a:ext cx="373838" cy="2103610"/>
          </a:xfrm>
          <a:custGeom>
            <a:avLst/>
            <a:gdLst/>
            <a:ahLst/>
            <a:cxnLst/>
            <a:rect l="l" t="t" r="r" b="b"/>
            <a:pathLst>
              <a:path w="649022" h="4056386">
                <a:moveTo>
                  <a:pt x="0" y="0"/>
                </a:moveTo>
                <a:lnTo>
                  <a:pt x="649022" y="0"/>
                </a:lnTo>
                <a:lnTo>
                  <a:pt x="649022" y="4056387"/>
                </a:lnTo>
                <a:lnTo>
                  <a:pt x="0" y="405638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4490FC0F-91CA-F8AC-EAF9-7D27FED59529}"/>
              </a:ext>
            </a:extLst>
          </p:cNvPr>
          <p:cNvSpPr/>
          <p:nvPr/>
        </p:nvSpPr>
        <p:spPr>
          <a:xfrm>
            <a:off x="15494655" y="512180"/>
            <a:ext cx="2793346" cy="951515"/>
          </a:xfrm>
          <a:custGeom>
            <a:avLst/>
            <a:gdLst/>
            <a:ahLst/>
            <a:cxnLst/>
            <a:rect l="l" t="t" r="r" b="b"/>
            <a:pathLst>
              <a:path w="5262041" h="2183747">
                <a:moveTo>
                  <a:pt x="0" y="0"/>
                </a:moveTo>
                <a:lnTo>
                  <a:pt x="5262042" y="0"/>
                </a:lnTo>
                <a:lnTo>
                  <a:pt x="5262042" y="2183747"/>
                </a:lnTo>
                <a:lnTo>
                  <a:pt x="0" y="218374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12592AA5-BA04-0A7F-6A55-9F2D093A44C9}"/>
              </a:ext>
            </a:extLst>
          </p:cNvPr>
          <p:cNvSpPr/>
          <p:nvPr/>
        </p:nvSpPr>
        <p:spPr>
          <a:xfrm>
            <a:off x="390341" y="145064"/>
            <a:ext cx="1590859" cy="1360956"/>
          </a:xfrm>
          <a:custGeom>
            <a:avLst/>
            <a:gdLst/>
            <a:ahLst/>
            <a:cxnLst/>
            <a:rect l="l" t="t" r="r" b="b"/>
            <a:pathLst>
              <a:path w="4078795" h="4114800">
                <a:moveTo>
                  <a:pt x="0" y="0"/>
                </a:moveTo>
                <a:lnTo>
                  <a:pt x="4078796" y="0"/>
                </a:lnTo>
                <a:lnTo>
                  <a:pt x="40787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416E718B-9B77-0B5A-B77F-AEBCFFD664AD}"/>
              </a:ext>
            </a:extLst>
          </p:cNvPr>
          <p:cNvSpPr/>
          <p:nvPr/>
        </p:nvSpPr>
        <p:spPr>
          <a:xfrm rot="3928571">
            <a:off x="12130715" y="8755327"/>
            <a:ext cx="225579" cy="1933897"/>
          </a:xfrm>
          <a:custGeom>
            <a:avLst/>
            <a:gdLst/>
            <a:ahLst/>
            <a:cxnLst/>
            <a:rect l="l" t="t" r="r" b="b"/>
            <a:pathLst>
              <a:path w="434983" h="3025969">
                <a:moveTo>
                  <a:pt x="0" y="0"/>
                </a:moveTo>
                <a:lnTo>
                  <a:pt x="434983" y="0"/>
                </a:lnTo>
                <a:lnTo>
                  <a:pt x="434983" y="3025969"/>
                </a:lnTo>
                <a:lnTo>
                  <a:pt x="0" y="302596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AF60B33E-5A35-DB1D-D791-1E2E80617297}"/>
              </a:ext>
            </a:extLst>
          </p:cNvPr>
          <p:cNvSpPr/>
          <p:nvPr/>
        </p:nvSpPr>
        <p:spPr>
          <a:xfrm>
            <a:off x="362810" y="8818608"/>
            <a:ext cx="2172580" cy="1807334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DE1397EB-60BB-F1AB-BB26-D1A5927908BA}"/>
              </a:ext>
            </a:extLst>
          </p:cNvPr>
          <p:cNvSpPr/>
          <p:nvPr/>
        </p:nvSpPr>
        <p:spPr>
          <a:xfrm>
            <a:off x="16376213" y="2798603"/>
            <a:ext cx="662122" cy="374748"/>
          </a:xfrm>
          <a:custGeom>
            <a:avLst/>
            <a:gdLst/>
            <a:ahLst/>
            <a:cxnLst/>
            <a:rect l="l" t="t" r="r" b="b"/>
            <a:pathLst>
              <a:path w="1036023" h="722626">
                <a:moveTo>
                  <a:pt x="0" y="0"/>
                </a:moveTo>
                <a:lnTo>
                  <a:pt x="1036023" y="0"/>
                </a:lnTo>
                <a:lnTo>
                  <a:pt x="1036023" y="722627"/>
                </a:lnTo>
                <a:lnTo>
                  <a:pt x="0" y="722627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9BD4C9A9-6153-405E-688E-253AE90C4FB0}"/>
              </a:ext>
            </a:extLst>
          </p:cNvPr>
          <p:cNvSpPr/>
          <p:nvPr/>
        </p:nvSpPr>
        <p:spPr>
          <a:xfrm>
            <a:off x="8203339" y="9722275"/>
            <a:ext cx="662122" cy="374748"/>
          </a:xfrm>
          <a:custGeom>
            <a:avLst/>
            <a:gdLst/>
            <a:ahLst/>
            <a:cxnLst/>
            <a:rect l="l" t="t" r="r" b="b"/>
            <a:pathLst>
              <a:path w="1036023" h="722626">
                <a:moveTo>
                  <a:pt x="0" y="0"/>
                </a:moveTo>
                <a:lnTo>
                  <a:pt x="1036023" y="0"/>
                </a:lnTo>
                <a:lnTo>
                  <a:pt x="1036023" y="722626"/>
                </a:lnTo>
                <a:lnTo>
                  <a:pt x="0" y="7226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4">
            <a:extLst>
              <a:ext uri="{FF2B5EF4-FFF2-40B4-BE49-F238E27FC236}">
                <a16:creationId xmlns:a16="http://schemas.microsoft.com/office/drawing/2014/main" id="{E78CFE88-7665-50F3-7E74-97AF98D8F09A}"/>
              </a:ext>
            </a:extLst>
          </p:cNvPr>
          <p:cNvSpPr/>
          <p:nvPr/>
        </p:nvSpPr>
        <p:spPr>
          <a:xfrm rot="21360203">
            <a:off x="15518040" y="9241382"/>
            <a:ext cx="2510276" cy="1538827"/>
          </a:xfrm>
          <a:custGeom>
            <a:avLst/>
            <a:gdLst/>
            <a:ahLst/>
            <a:cxnLst/>
            <a:rect l="l" t="t" r="r" b="b"/>
            <a:pathLst>
              <a:path w="5149268" h="4357568">
                <a:moveTo>
                  <a:pt x="0" y="0"/>
                </a:moveTo>
                <a:lnTo>
                  <a:pt x="5149268" y="0"/>
                </a:lnTo>
                <a:lnTo>
                  <a:pt x="5149268" y="4357568"/>
                </a:lnTo>
                <a:lnTo>
                  <a:pt x="0" y="435756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B35B025-6423-F2FB-62EC-732AF6B927A1}"/>
              </a:ext>
            </a:extLst>
          </p:cNvPr>
          <p:cNvSpPr/>
          <p:nvPr/>
        </p:nvSpPr>
        <p:spPr>
          <a:xfrm>
            <a:off x="2552605" y="3230903"/>
            <a:ext cx="4943667" cy="3732387"/>
          </a:xfrm>
          <a:prstGeom prst="ellipse">
            <a:avLst/>
          </a:prstGeom>
          <a:noFill/>
          <a:ln w="476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175755B1-EC65-9387-8C65-84C77F97EB00}"/>
              </a:ext>
            </a:extLst>
          </p:cNvPr>
          <p:cNvSpPr/>
          <p:nvPr/>
        </p:nvSpPr>
        <p:spPr>
          <a:xfrm>
            <a:off x="3710083" y="9364004"/>
            <a:ext cx="2593086" cy="1845992"/>
          </a:xfrm>
          <a:custGeom>
            <a:avLst/>
            <a:gdLst/>
            <a:ahLst/>
            <a:cxnLst/>
            <a:rect l="l" t="t" r="r" b="b"/>
            <a:pathLst>
              <a:path w="4703015" h="3339140">
                <a:moveTo>
                  <a:pt x="0" y="0"/>
                </a:moveTo>
                <a:lnTo>
                  <a:pt x="4703015" y="0"/>
                </a:lnTo>
                <a:lnTo>
                  <a:pt x="4703015" y="3339140"/>
                </a:lnTo>
                <a:lnTo>
                  <a:pt x="0" y="333914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790160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 rot="-1213915">
            <a:off x="630803" y="510906"/>
            <a:ext cx="879909" cy="1115218"/>
          </a:xfrm>
          <a:custGeom>
            <a:avLst/>
            <a:gdLst/>
            <a:ahLst/>
            <a:cxnLst/>
            <a:rect l="l" t="t" r="r" b="b"/>
            <a:pathLst>
              <a:path w="1717599" h="2198526">
                <a:moveTo>
                  <a:pt x="0" y="0"/>
                </a:moveTo>
                <a:lnTo>
                  <a:pt x="1717598" y="0"/>
                </a:lnTo>
                <a:lnTo>
                  <a:pt x="1717598" y="2198526"/>
                </a:lnTo>
                <a:lnTo>
                  <a:pt x="0" y="21985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77272" y="4072952"/>
            <a:ext cx="502856" cy="482742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037487" y="5789838"/>
            <a:ext cx="502856" cy="482742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80605" y="9029700"/>
            <a:ext cx="893200" cy="623007"/>
          </a:xfrm>
          <a:custGeom>
            <a:avLst/>
            <a:gdLst/>
            <a:ahLst/>
            <a:cxnLst/>
            <a:rect l="l" t="t" r="r" b="b"/>
            <a:pathLst>
              <a:path w="893200" h="623007">
                <a:moveTo>
                  <a:pt x="0" y="0"/>
                </a:moveTo>
                <a:lnTo>
                  <a:pt x="893200" y="0"/>
                </a:lnTo>
                <a:lnTo>
                  <a:pt x="893200" y="623007"/>
                </a:lnTo>
                <a:lnTo>
                  <a:pt x="0" y="6230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330155" y="4555694"/>
            <a:ext cx="1355946" cy="945772"/>
          </a:xfrm>
          <a:custGeom>
            <a:avLst/>
            <a:gdLst/>
            <a:ahLst/>
            <a:cxnLst/>
            <a:rect l="l" t="t" r="r" b="b"/>
            <a:pathLst>
              <a:path w="1355946" h="945772">
                <a:moveTo>
                  <a:pt x="0" y="0"/>
                </a:moveTo>
                <a:lnTo>
                  <a:pt x="1355946" y="0"/>
                </a:lnTo>
                <a:lnTo>
                  <a:pt x="1355946" y="945773"/>
                </a:lnTo>
                <a:lnTo>
                  <a:pt x="0" y="9457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517316">
            <a:off x="16866458" y="-630964"/>
            <a:ext cx="1412148" cy="1886007"/>
          </a:xfrm>
          <a:custGeom>
            <a:avLst/>
            <a:gdLst/>
            <a:ahLst/>
            <a:cxnLst/>
            <a:rect l="l" t="t" r="r" b="b"/>
            <a:pathLst>
              <a:path w="1412148" h="1886007">
                <a:moveTo>
                  <a:pt x="0" y="0"/>
                </a:moveTo>
                <a:lnTo>
                  <a:pt x="1412148" y="0"/>
                </a:lnTo>
                <a:lnTo>
                  <a:pt x="1412148" y="1886007"/>
                </a:lnTo>
                <a:lnTo>
                  <a:pt x="0" y="18860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902097" y="1465002"/>
            <a:ext cx="12064790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08"/>
              </a:lnSpc>
            </a:pPr>
            <a:r>
              <a:rPr lang="en-US" sz="2400" dirty="0">
                <a:solidFill>
                  <a:srgbClr val="000000"/>
                </a:solidFill>
                <a:latin typeface="Roca One"/>
              </a:rPr>
              <a:t>What is the percentage of unique product increase in 2021 vs. 2020? The final output contains these fields, unique_products_2020 unique_products_2021 </a:t>
            </a:r>
            <a:r>
              <a:rPr lang="en-US" sz="2400" dirty="0" err="1">
                <a:solidFill>
                  <a:srgbClr val="000000"/>
                </a:solidFill>
                <a:latin typeface="Roca One"/>
              </a:rPr>
              <a:t>percentage_chg</a:t>
            </a:r>
            <a:r>
              <a:rPr lang="en-US" sz="2400" dirty="0">
                <a:solidFill>
                  <a:srgbClr val="000000"/>
                </a:solidFill>
                <a:latin typeface="Roca One"/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98367" y="0"/>
            <a:ext cx="16091266" cy="11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6000" dirty="0">
                <a:solidFill>
                  <a:srgbClr val="2E2C7F"/>
                </a:solidFill>
                <a:latin typeface="Gagalin" panose="020B0604020202020204" charset="0"/>
              </a:rPr>
              <a:t>% change of unique products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E8F3FD1-2CDD-788D-45F8-5D7D1AAF4F2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505" y="3600066"/>
            <a:ext cx="8908562" cy="945772"/>
          </a:xfrm>
          <a:prstGeom prst="rect">
            <a:avLst/>
          </a:prstGeom>
        </p:spPr>
      </p:pic>
      <p:sp>
        <p:nvSpPr>
          <p:cNvPr id="16" name="Freeform 4">
            <a:extLst>
              <a:ext uri="{FF2B5EF4-FFF2-40B4-BE49-F238E27FC236}">
                <a16:creationId xmlns:a16="http://schemas.microsoft.com/office/drawing/2014/main" id="{0CE33DA2-6D01-55CE-ACC2-949560FC20B3}"/>
              </a:ext>
            </a:extLst>
          </p:cNvPr>
          <p:cNvSpPr/>
          <p:nvPr/>
        </p:nvSpPr>
        <p:spPr>
          <a:xfrm>
            <a:off x="209969" y="181490"/>
            <a:ext cx="3429000" cy="2596723"/>
          </a:xfrm>
          <a:custGeom>
            <a:avLst/>
            <a:gdLst/>
            <a:ahLst/>
            <a:cxnLst/>
            <a:rect l="l" t="t" r="r" b="b"/>
            <a:pathLst>
              <a:path w="2896292" h="2577700">
                <a:moveTo>
                  <a:pt x="0" y="0"/>
                </a:moveTo>
                <a:lnTo>
                  <a:pt x="2896292" y="0"/>
                </a:lnTo>
                <a:lnTo>
                  <a:pt x="2896292" y="2577699"/>
                </a:lnTo>
                <a:lnTo>
                  <a:pt x="0" y="257769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192F1E-513F-5E7D-D161-65960D2224CD}"/>
              </a:ext>
            </a:extLst>
          </p:cNvPr>
          <p:cNvSpPr txBox="1"/>
          <p:nvPr/>
        </p:nvSpPr>
        <p:spPr>
          <a:xfrm>
            <a:off x="1954800" y="-1548000"/>
            <a:ext cx="2335710" cy="1778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F6F6EA"/>
                </a:solidFill>
              </a:rPr>
              <a:t>1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2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3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4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5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6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7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8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9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10</a:t>
            </a:r>
            <a:endParaRPr lang="en-IN" sz="11500" dirty="0">
              <a:solidFill>
                <a:srgbClr val="F6F6EA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933D08-4116-C5FF-D87D-218259BBC7D0}"/>
              </a:ext>
            </a:extLst>
          </p:cNvPr>
          <p:cNvSpPr txBox="1"/>
          <p:nvPr/>
        </p:nvSpPr>
        <p:spPr>
          <a:xfrm>
            <a:off x="777272" y="74990"/>
            <a:ext cx="9144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500" dirty="0">
                <a:solidFill>
                  <a:schemeClr val="bg1"/>
                </a:solidFill>
              </a:rPr>
              <a:t>Q</a:t>
            </a:r>
            <a:endParaRPr lang="en-IN" sz="12500" dirty="0">
              <a:solidFill>
                <a:schemeClr val="bg1"/>
              </a:solidFill>
            </a:endParaRPr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400C03C2-3023-5D93-145F-C189097018CD}"/>
              </a:ext>
            </a:extLst>
          </p:cNvPr>
          <p:cNvSpPr/>
          <p:nvPr/>
        </p:nvSpPr>
        <p:spPr>
          <a:xfrm>
            <a:off x="14200494" y="9573212"/>
            <a:ext cx="799218" cy="846387"/>
          </a:xfrm>
          <a:custGeom>
            <a:avLst/>
            <a:gdLst/>
            <a:ahLst/>
            <a:cxnLst/>
            <a:rect l="l" t="t" r="r" b="b"/>
            <a:pathLst>
              <a:path w="2216405" h="2836998">
                <a:moveTo>
                  <a:pt x="0" y="0"/>
                </a:moveTo>
                <a:lnTo>
                  <a:pt x="2216404" y="0"/>
                </a:lnTo>
                <a:lnTo>
                  <a:pt x="2216404" y="2836999"/>
                </a:lnTo>
                <a:lnTo>
                  <a:pt x="0" y="28369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B0BE666-DDDE-1B7D-A2B2-3C14F7C29D7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208" y="4883009"/>
            <a:ext cx="6689424" cy="3471558"/>
          </a:xfrm>
          <a:prstGeom prst="rect">
            <a:avLst/>
          </a:prstGeom>
        </p:spPr>
      </p:pic>
      <p:sp>
        <p:nvSpPr>
          <p:cNvPr id="4" name="Freeform 4">
            <a:extLst>
              <a:ext uri="{FF2B5EF4-FFF2-40B4-BE49-F238E27FC236}">
                <a16:creationId xmlns:a16="http://schemas.microsoft.com/office/drawing/2014/main" id="{72CAA176-92DB-CA7A-5331-80A0770FF226}"/>
              </a:ext>
            </a:extLst>
          </p:cNvPr>
          <p:cNvSpPr/>
          <p:nvPr/>
        </p:nvSpPr>
        <p:spPr>
          <a:xfrm>
            <a:off x="3227816" y="1741152"/>
            <a:ext cx="321375" cy="250346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F3AA67FF-1735-C4B8-CD3D-5252BA3B0552}"/>
              </a:ext>
            </a:extLst>
          </p:cNvPr>
          <p:cNvSpPr/>
          <p:nvPr/>
        </p:nvSpPr>
        <p:spPr>
          <a:xfrm>
            <a:off x="13224851" y="8303192"/>
            <a:ext cx="321375" cy="250346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D8534264-B18D-5271-2C20-4463EF4732E5}"/>
              </a:ext>
            </a:extLst>
          </p:cNvPr>
          <p:cNvSpPr/>
          <p:nvPr/>
        </p:nvSpPr>
        <p:spPr>
          <a:xfrm rot="2416153">
            <a:off x="3066914" y="9575206"/>
            <a:ext cx="859439" cy="1205089"/>
          </a:xfrm>
          <a:custGeom>
            <a:avLst/>
            <a:gdLst/>
            <a:ahLst/>
            <a:cxnLst/>
            <a:rect l="l" t="t" r="r" b="b"/>
            <a:pathLst>
              <a:path w="1847411" h="2762484">
                <a:moveTo>
                  <a:pt x="0" y="0"/>
                </a:moveTo>
                <a:lnTo>
                  <a:pt x="1847412" y="0"/>
                </a:lnTo>
                <a:lnTo>
                  <a:pt x="1847412" y="2762484"/>
                </a:lnTo>
                <a:lnTo>
                  <a:pt x="0" y="276248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C2E21797-4A7A-FF46-76A8-F86CEC26DC47}"/>
              </a:ext>
            </a:extLst>
          </p:cNvPr>
          <p:cNvSpPr/>
          <p:nvPr/>
        </p:nvSpPr>
        <p:spPr>
          <a:xfrm>
            <a:off x="44753" y="6583513"/>
            <a:ext cx="1031380" cy="1109814"/>
          </a:xfrm>
          <a:custGeom>
            <a:avLst/>
            <a:gdLst/>
            <a:ahLst/>
            <a:cxnLst/>
            <a:rect l="l" t="t" r="r" b="b"/>
            <a:pathLst>
              <a:path w="2216405" h="2836998">
                <a:moveTo>
                  <a:pt x="0" y="0"/>
                </a:moveTo>
                <a:lnTo>
                  <a:pt x="2216404" y="0"/>
                </a:lnTo>
                <a:lnTo>
                  <a:pt x="2216404" y="2836999"/>
                </a:lnTo>
                <a:lnTo>
                  <a:pt x="0" y="28369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8">
            <a:extLst>
              <a:ext uri="{FF2B5EF4-FFF2-40B4-BE49-F238E27FC236}">
                <a16:creationId xmlns:a16="http://schemas.microsoft.com/office/drawing/2014/main" id="{E19DF743-AD26-7567-F478-68BBEA4A51B1}"/>
              </a:ext>
            </a:extLst>
          </p:cNvPr>
          <p:cNvSpPr/>
          <p:nvPr/>
        </p:nvSpPr>
        <p:spPr>
          <a:xfrm rot="1863273" flipH="1">
            <a:off x="17554123" y="4980696"/>
            <a:ext cx="373838" cy="2103610"/>
          </a:xfrm>
          <a:custGeom>
            <a:avLst/>
            <a:gdLst/>
            <a:ahLst/>
            <a:cxnLst/>
            <a:rect l="l" t="t" r="r" b="b"/>
            <a:pathLst>
              <a:path w="649022" h="4056386">
                <a:moveTo>
                  <a:pt x="0" y="0"/>
                </a:moveTo>
                <a:lnTo>
                  <a:pt x="649022" y="0"/>
                </a:lnTo>
                <a:lnTo>
                  <a:pt x="649022" y="4056387"/>
                </a:lnTo>
                <a:lnTo>
                  <a:pt x="0" y="405638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875C5F27-B164-2D9F-0250-7CDFDEFB43F0}"/>
              </a:ext>
            </a:extLst>
          </p:cNvPr>
          <p:cNvSpPr/>
          <p:nvPr/>
        </p:nvSpPr>
        <p:spPr>
          <a:xfrm>
            <a:off x="-1829672" y="4034740"/>
            <a:ext cx="3103593" cy="993840"/>
          </a:xfrm>
          <a:custGeom>
            <a:avLst/>
            <a:gdLst/>
            <a:ahLst/>
            <a:cxnLst/>
            <a:rect l="l" t="t" r="r" b="b"/>
            <a:pathLst>
              <a:path w="5262041" h="2183747">
                <a:moveTo>
                  <a:pt x="0" y="0"/>
                </a:moveTo>
                <a:lnTo>
                  <a:pt x="5262042" y="0"/>
                </a:lnTo>
                <a:lnTo>
                  <a:pt x="5262042" y="2183747"/>
                </a:lnTo>
                <a:lnTo>
                  <a:pt x="0" y="2183747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12">
            <a:extLst>
              <a:ext uri="{FF2B5EF4-FFF2-40B4-BE49-F238E27FC236}">
                <a16:creationId xmlns:a16="http://schemas.microsoft.com/office/drawing/2014/main" id="{5818D057-8166-0027-5DE4-1D72FF944E52}"/>
              </a:ext>
            </a:extLst>
          </p:cNvPr>
          <p:cNvSpPr/>
          <p:nvPr/>
        </p:nvSpPr>
        <p:spPr>
          <a:xfrm>
            <a:off x="-489378" y="9155773"/>
            <a:ext cx="2263183" cy="1869294"/>
          </a:xfrm>
          <a:custGeom>
            <a:avLst/>
            <a:gdLst/>
            <a:ahLst/>
            <a:cxnLst/>
            <a:rect l="l" t="t" r="r" b="b"/>
            <a:pathLst>
              <a:path w="4078795" h="4114800">
                <a:moveTo>
                  <a:pt x="0" y="0"/>
                </a:moveTo>
                <a:lnTo>
                  <a:pt x="4078796" y="0"/>
                </a:lnTo>
                <a:lnTo>
                  <a:pt x="40787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13">
            <a:extLst>
              <a:ext uri="{FF2B5EF4-FFF2-40B4-BE49-F238E27FC236}">
                <a16:creationId xmlns:a16="http://schemas.microsoft.com/office/drawing/2014/main" id="{09B0F409-8039-DC97-0B16-E3ACCDFD6612}"/>
              </a:ext>
            </a:extLst>
          </p:cNvPr>
          <p:cNvSpPr/>
          <p:nvPr/>
        </p:nvSpPr>
        <p:spPr>
          <a:xfrm rot="3928571">
            <a:off x="12130715" y="8755327"/>
            <a:ext cx="225579" cy="1933897"/>
          </a:xfrm>
          <a:custGeom>
            <a:avLst/>
            <a:gdLst/>
            <a:ahLst/>
            <a:cxnLst/>
            <a:rect l="l" t="t" r="r" b="b"/>
            <a:pathLst>
              <a:path w="434983" h="3025969">
                <a:moveTo>
                  <a:pt x="0" y="0"/>
                </a:moveTo>
                <a:lnTo>
                  <a:pt x="434983" y="0"/>
                </a:lnTo>
                <a:lnTo>
                  <a:pt x="434983" y="3025969"/>
                </a:lnTo>
                <a:lnTo>
                  <a:pt x="0" y="302596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14">
            <a:extLst>
              <a:ext uri="{FF2B5EF4-FFF2-40B4-BE49-F238E27FC236}">
                <a16:creationId xmlns:a16="http://schemas.microsoft.com/office/drawing/2014/main" id="{6349BDEC-6BE6-FE53-0BAA-95D22E6BACF0}"/>
              </a:ext>
            </a:extLst>
          </p:cNvPr>
          <p:cNvSpPr/>
          <p:nvPr/>
        </p:nvSpPr>
        <p:spPr>
          <a:xfrm>
            <a:off x="6360770" y="9298593"/>
            <a:ext cx="1501364" cy="1395627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15">
            <a:extLst>
              <a:ext uri="{FF2B5EF4-FFF2-40B4-BE49-F238E27FC236}">
                <a16:creationId xmlns:a16="http://schemas.microsoft.com/office/drawing/2014/main" id="{36E662F0-B356-5887-9753-93016A370162}"/>
              </a:ext>
            </a:extLst>
          </p:cNvPr>
          <p:cNvSpPr/>
          <p:nvPr/>
        </p:nvSpPr>
        <p:spPr>
          <a:xfrm>
            <a:off x="16376213" y="2798603"/>
            <a:ext cx="662122" cy="374748"/>
          </a:xfrm>
          <a:custGeom>
            <a:avLst/>
            <a:gdLst/>
            <a:ahLst/>
            <a:cxnLst/>
            <a:rect l="l" t="t" r="r" b="b"/>
            <a:pathLst>
              <a:path w="1036023" h="722626">
                <a:moveTo>
                  <a:pt x="0" y="0"/>
                </a:moveTo>
                <a:lnTo>
                  <a:pt x="1036023" y="0"/>
                </a:lnTo>
                <a:lnTo>
                  <a:pt x="1036023" y="722627"/>
                </a:lnTo>
                <a:lnTo>
                  <a:pt x="0" y="7226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C6414D8A-33DB-CC82-1651-F9041A6BEA57}"/>
              </a:ext>
            </a:extLst>
          </p:cNvPr>
          <p:cNvSpPr/>
          <p:nvPr/>
        </p:nvSpPr>
        <p:spPr>
          <a:xfrm>
            <a:off x="9530753" y="9745241"/>
            <a:ext cx="596925" cy="444316"/>
          </a:xfrm>
          <a:custGeom>
            <a:avLst/>
            <a:gdLst/>
            <a:ahLst/>
            <a:cxnLst/>
            <a:rect l="l" t="t" r="r" b="b"/>
            <a:pathLst>
              <a:path w="1036023" h="722626">
                <a:moveTo>
                  <a:pt x="0" y="0"/>
                </a:moveTo>
                <a:lnTo>
                  <a:pt x="1036023" y="0"/>
                </a:lnTo>
                <a:lnTo>
                  <a:pt x="1036023" y="722626"/>
                </a:lnTo>
                <a:lnTo>
                  <a:pt x="0" y="7226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4">
            <a:extLst>
              <a:ext uri="{FF2B5EF4-FFF2-40B4-BE49-F238E27FC236}">
                <a16:creationId xmlns:a16="http://schemas.microsoft.com/office/drawing/2014/main" id="{78BCF973-A55B-E264-5073-2DDE94C17463}"/>
              </a:ext>
            </a:extLst>
          </p:cNvPr>
          <p:cNvSpPr/>
          <p:nvPr/>
        </p:nvSpPr>
        <p:spPr>
          <a:xfrm rot="21360203">
            <a:off x="16340633" y="8952947"/>
            <a:ext cx="1359491" cy="1048404"/>
          </a:xfrm>
          <a:custGeom>
            <a:avLst/>
            <a:gdLst/>
            <a:ahLst/>
            <a:cxnLst/>
            <a:rect l="l" t="t" r="r" b="b"/>
            <a:pathLst>
              <a:path w="5149268" h="4357568">
                <a:moveTo>
                  <a:pt x="0" y="0"/>
                </a:moveTo>
                <a:lnTo>
                  <a:pt x="5149268" y="0"/>
                </a:lnTo>
                <a:lnTo>
                  <a:pt x="5149268" y="4357568"/>
                </a:lnTo>
                <a:lnTo>
                  <a:pt x="0" y="4357568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636584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647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 rot="-1213915">
            <a:off x="630803" y="510906"/>
            <a:ext cx="879909" cy="1115218"/>
          </a:xfrm>
          <a:custGeom>
            <a:avLst/>
            <a:gdLst/>
            <a:ahLst/>
            <a:cxnLst/>
            <a:rect l="l" t="t" r="r" b="b"/>
            <a:pathLst>
              <a:path w="1717599" h="2198526">
                <a:moveTo>
                  <a:pt x="0" y="0"/>
                </a:moveTo>
                <a:lnTo>
                  <a:pt x="1717598" y="0"/>
                </a:lnTo>
                <a:lnTo>
                  <a:pt x="1717598" y="2198526"/>
                </a:lnTo>
                <a:lnTo>
                  <a:pt x="0" y="21985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60026" y="6517891"/>
            <a:ext cx="502856" cy="482742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037487" y="5789838"/>
            <a:ext cx="502856" cy="482742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80605" y="9029700"/>
            <a:ext cx="893200" cy="623007"/>
          </a:xfrm>
          <a:custGeom>
            <a:avLst/>
            <a:gdLst/>
            <a:ahLst/>
            <a:cxnLst/>
            <a:rect l="l" t="t" r="r" b="b"/>
            <a:pathLst>
              <a:path w="893200" h="623007">
                <a:moveTo>
                  <a:pt x="0" y="0"/>
                </a:moveTo>
                <a:lnTo>
                  <a:pt x="893200" y="0"/>
                </a:lnTo>
                <a:lnTo>
                  <a:pt x="893200" y="623007"/>
                </a:lnTo>
                <a:lnTo>
                  <a:pt x="0" y="6230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330155" y="4555694"/>
            <a:ext cx="1355946" cy="945772"/>
          </a:xfrm>
          <a:custGeom>
            <a:avLst/>
            <a:gdLst/>
            <a:ahLst/>
            <a:cxnLst/>
            <a:rect l="l" t="t" r="r" b="b"/>
            <a:pathLst>
              <a:path w="1355946" h="945772">
                <a:moveTo>
                  <a:pt x="0" y="0"/>
                </a:moveTo>
                <a:lnTo>
                  <a:pt x="1355946" y="0"/>
                </a:lnTo>
                <a:lnTo>
                  <a:pt x="1355946" y="945773"/>
                </a:lnTo>
                <a:lnTo>
                  <a:pt x="0" y="9457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517316">
            <a:off x="-725776" y="3825734"/>
            <a:ext cx="1412148" cy="1886007"/>
          </a:xfrm>
          <a:custGeom>
            <a:avLst/>
            <a:gdLst/>
            <a:ahLst/>
            <a:cxnLst/>
            <a:rect l="l" t="t" r="r" b="b"/>
            <a:pathLst>
              <a:path w="1412148" h="1886007">
                <a:moveTo>
                  <a:pt x="0" y="0"/>
                </a:moveTo>
                <a:lnTo>
                  <a:pt x="1412148" y="0"/>
                </a:lnTo>
                <a:lnTo>
                  <a:pt x="1412148" y="1886007"/>
                </a:lnTo>
                <a:lnTo>
                  <a:pt x="0" y="18860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083205" y="1440732"/>
            <a:ext cx="11151172" cy="1692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08"/>
              </a:lnSpc>
            </a:pPr>
            <a:r>
              <a:rPr lang="en-US" sz="2400" dirty="0">
                <a:solidFill>
                  <a:srgbClr val="000000"/>
                </a:solidFill>
                <a:latin typeface="Roca One"/>
              </a:rPr>
              <a:t>Provide a report with all the unique product counts for each segment and sort them in descending order of product counts. The final output contains 2 fields</a:t>
            </a:r>
          </a:p>
          <a:p>
            <a:pPr marL="457200" indent="-457200">
              <a:lnSpc>
                <a:spcPts val="3308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Roca One"/>
              </a:rPr>
              <a:t>segment</a:t>
            </a:r>
          </a:p>
          <a:p>
            <a:pPr marL="457200" indent="-457200">
              <a:lnSpc>
                <a:spcPts val="3308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Roca One"/>
              </a:rPr>
              <a:t>product_count</a:t>
            </a:r>
            <a:endParaRPr lang="en-US" sz="2400" dirty="0">
              <a:solidFill>
                <a:srgbClr val="000000"/>
              </a:solidFill>
              <a:latin typeface="Roca One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13158" y="14327"/>
            <a:ext cx="16091266" cy="11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6000" dirty="0">
                <a:solidFill>
                  <a:srgbClr val="2E2C7F"/>
                </a:solidFill>
                <a:latin typeface="Gagalin" panose="020B0604020202020204" charset="0"/>
              </a:rPr>
              <a:t>Unique product in each Segment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5E4763-7CC7-E1E7-72A9-BF4B8C5C8EB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800" y="3373318"/>
            <a:ext cx="5099067" cy="3448289"/>
          </a:xfrm>
          <a:prstGeom prst="rect">
            <a:avLst/>
          </a:prstGeom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CB7B4EF0-BBC5-F637-DE36-765FCF651740}"/>
              </a:ext>
            </a:extLst>
          </p:cNvPr>
          <p:cNvSpPr/>
          <p:nvPr/>
        </p:nvSpPr>
        <p:spPr>
          <a:xfrm>
            <a:off x="209969" y="181490"/>
            <a:ext cx="3429000" cy="2596723"/>
          </a:xfrm>
          <a:custGeom>
            <a:avLst/>
            <a:gdLst/>
            <a:ahLst/>
            <a:cxnLst/>
            <a:rect l="l" t="t" r="r" b="b"/>
            <a:pathLst>
              <a:path w="2896292" h="2577700">
                <a:moveTo>
                  <a:pt x="0" y="0"/>
                </a:moveTo>
                <a:lnTo>
                  <a:pt x="2896292" y="0"/>
                </a:lnTo>
                <a:lnTo>
                  <a:pt x="2896292" y="2577699"/>
                </a:lnTo>
                <a:lnTo>
                  <a:pt x="0" y="257769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78F292-C410-B85F-3D58-C9086ABEF381}"/>
              </a:ext>
            </a:extLst>
          </p:cNvPr>
          <p:cNvSpPr txBox="1"/>
          <p:nvPr/>
        </p:nvSpPr>
        <p:spPr>
          <a:xfrm>
            <a:off x="1954800" y="-3348000"/>
            <a:ext cx="2335710" cy="1778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F6F6EA"/>
                </a:solidFill>
              </a:rPr>
              <a:t>1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2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3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4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5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6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7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8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9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10</a:t>
            </a:r>
            <a:endParaRPr lang="en-IN" sz="11500" dirty="0">
              <a:solidFill>
                <a:srgbClr val="F6F6EA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E4EAB3-2B74-9B04-A156-9B0F0577FCFD}"/>
              </a:ext>
            </a:extLst>
          </p:cNvPr>
          <p:cNvSpPr txBox="1"/>
          <p:nvPr/>
        </p:nvSpPr>
        <p:spPr>
          <a:xfrm>
            <a:off x="777272" y="74990"/>
            <a:ext cx="9144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500" dirty="0">
                <a:solidFill>
                  <a:schemeClr val="bg1"/>
                </a:solidFill>
              </a:rPr>
              <a:t>Q</a:t>
            </a:r>
            <a:endParaRPr lang="en-IN" sz="125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010010-D702-6CEE-F134-8CBAC162FB3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488" y="3226220"/>
            <a:ext cx="5099067" cy="40127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577C8A-307F-D654-F42C-2F0A0BE67E6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41741" y="3331965"/>
            <a:ext cx="2591025" cy="25910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B5A3BCE-EDA3-DD49-2EB8-E5ACB797E927}"/>
              </a:ext>
            </a:extLst>
          </p:cNvPr>
          <p:cNvSpPr txBox="1"/>
          <p:nvPr/>
        </p:nvSpPr>
        <p:spPr>
          <a:xfrm>
            <a:off x="2475728" y="7478737"/>
            <a:ext cx="1257264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solidFill>
                  <a:srgbClr val="002060"/>
                </a:solidFill>
                <a:effectLst/>
                <a:latin typeface="Söhne"/>
              </a:rPr>
              <a:t>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The manufacturing growth for segments such as notebooks, accessories, and peripherals is notably higher when compared to desktops, storage, and networking products.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Notebooks, accessories, and peripherals together account for 83% of the total manufactured products.</a:t>
            </a:r>
            <a:endParaRPr lang="en-IN" sz="2400" dirty="0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7B2B6C0-93EE-205F-9372-39954A8C0127}"/>
              </a:ext>
            </a:extLst>
          </p:cNvPr>
          <p:cNvSpPr/>
          <p:nvPr/>
        </p:nvSpPr>
        <p:spPr>
          <a:xfrm>
            <a:off x="3227816" y="1741152"/>
            <a:ext cx="321375" cy="250346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515F7575-C307-535B-C898-2D4758BB33D6}"/>
              </a:ext>
            </a:extLst>
          </p:cNvPr>
          <p:cNvSpPr/>
          <p:nvPr/>
        </p:nvSpPr>
        <p:spPr>
          <a:xfrm>
            <a:off x="13224851" y="8303192"/>
            <a:ext cx="321375" cy="250346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9A348A8-3CF0-9721-7009-9FE43310F2E7}"/>
              </a:ext>
            </a:extLst>
          </p:cNvPr>
          <p:cNvSpPr/>
          <p:nvPr/>
        </p:nvSpPr>
        <p:spPr>
          <a:xfrm rot="2416153">
            <a:off x="4191234" y="9307745"/>
            <a:ext cx="683784" cy="947995"/>
          </a:xfrm>
          <a:custGeom>
            <a:avLst/>
            <a:gdLst/>
            <a:ahLst/>
            <a:cxnLst/>
            <a:rect l="l" t="t" r="r" b="b"/>
            <a:pathLst>
              <a:path w="1847411" h="2762484">
                <a:moveTo>
                  <a:pt x="0" y="0"/>
                </a:moveTo>
                <a:lnTo>
                  <a:pt x="1847412" y="0"/>
                </a:lnTo>
                <a:lnTo>
                  <a:pt x="1847412" y="2762484"/>
                </a:lnTo>
                <a:lnTo>
                  <a:pt x="0" y="276248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id="{E43706A3-57C6-EC89-6FF8-7CED300153F9}"/>
              </a:ext>
            </a:extLst>
          </p:cNvPr>
          <p:cNvSpPr/>
          <p:nvPr/>
        </p:nvSpPr>
        <p:spPr>
          <a:xfrm>
            <a:off x="17119434" y="2407604"/>
            <a:ext cx="1031380" cy="1109814"/>
          </a:xfrm>
          <a:custGeom>
            <a:avLst/>
            <a:gdLst/>
            <a:ahLst/>
            <a:cxnLst/>
            <a:rect l="l" t="t" r="r" b="b"/>
            <a:pathLst>
              <a:path w="2216405" h="2836998">
                <a:moveTo>
                  <a:pt x="0" y="0"/>
                </a:moveTo>
                <a:lnTo>
                  <a:pt x="2216404" y="0"/>
                </a:lnTo>
                <a:lnTo>
                  <a:pt x="2216404" y="2836999"/>
                </a:lnTo>
                <a:lnTo>
                  <a:pt x="0" y="28369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8">
            <a:extLst>
              <a:ext uri="{FF2B5EF4-FFF2-40B4-BE49-F238E27FC236}">
                <a16:creationId xmlns:a16="http://schemas.microsoft.com/office/drawing/2014/main" id="{9F515D54-EF2D-50C6-2581-2CD807FD14F5}"/>
              </a:ext>
            </a:extLst>
          </p:cNvPr>
          <p:cNvSpPr/>
          <p:nvPr/>
        </p:nvSpPr>
        <p:spPr>
          <a:xfrm rot="1863273" flipH="1">
            <a:off x="17554123" y="4980696"/>
            <a:ext cx="373838" cy="2103610"/>
          </a:xfrm>
          <a:custGeom>
            <a:avLst/>
            <a:gdLst/>
            <a:ahLst/>
            <a:cxnLst/>
            <a:rect l="l" t="t" r="r" b="b"/>
            <a:pathLst>
              <a:path w="649022" h="4056386">
                <a:moveTo>
                  <a:pt x="0" y="0"/>
                </a:moveTo>
                <a:lnTo>
                  <a:pt x="649022" y="0"/>
                </a:lnTo>
                <a:lnTo>
                  <a:pt x="649022" y="4056387"/>
                </a:lnTo>
                <a:lnTo>
                  <a:pt x="0" y="405638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44429082-B38D-99AA-F98A-63360DB1A709}"/>
              </a:ext>
            </a:extLst>
          </p:cNvPr>
          <p:cNvSpPr/>
          <p:nvPr/>
        </p:nvSpPr>
        <p:spPr>
          <a:xfrm>
            <a:off x="15494654" y="512180"/>
            <a:ext cx="3103593" cy="993840"/>
          </a:xfrm>
          <a:custGeom>
            <a:avLst/>
            <a:gdLst/>
            <a:ahLst/>
            <a:cxnLst/>
            <a:rect l="l" t="t" r="r" b="b"/>
            <a:pathLst>
              <a:path w="5262041" h="2183747">
                <a:moveTo>
                  <a:pt x="0" y="0"/>
                </a:moveTo>
                <a:lnTo>
                  <a:pt x="5262042" y="0"/>
                </a:lnTo>
                <a:lnTo>
                  <a:pt x="5262042" y="2183747"/>
                </a:lnTo>
                <a:lnTo>
                  <a:pt x="0" y="218374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12">
            <a:extLst>
              <a:ext uri="{FF2B5EF4-FFF2-40B4-BE49-F238E27FC236}">
                <a16:creationId xmlns:a16="http://schemas.microsoft.com/office/drawing/2014/main" id="{DE51A001-9A9A-A3FA-425D-40CFE477E1FD}"/>
              </a:ext>
            </a:extLst>
          </p:cNvPr>
          <p:cNvSpPr/>
          <p:nvPr/>
        </p:nvSpPr>
        <p:spPr>
          <a:xfrm>
            <a:off x="-1080981" y="8623889"/>
            <a:ext cx="2263183" cy="1869294"/>
          </a:xfrm>
          <a:custGeom>
            <a:avLst/>
            <a:gdLst/>
            <a:ahLst/>
            <a:cxnLst/>
            <a:rect l="l" t="t" r="r" b="b"/>
            <a:pathLst>
              <a:path w="4078795" h="4114800">
                <a:moveTo>
                  <a:pt x="0" y="0"/>
                </a:moveTo>
                <a:lnTo>
                  <a:pt x="4078796" y="0"/>
                </a:lnTo>
                <a:lnTo>
                  <a:pt x="40787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13">
            <a:extLst>
              <a:ext uri="{FF2B5EF4-FFF2-40B4-BE49-F238E27FC236}">
                <a16:creationId xmlns:a16="http://schemas.microsoft.com/office/drawing/2014/main" id="{C71BD7ED-A454-B705-65A7-C4FA6F96189F}"/>
              </a:ext>
            </a:extLst>
          </p:cNvPr>
          <p:cNvSpPr/>
          <p:nvPr/>
        </p:nvSpPr>
        <p:spPr>
          <a:xfrm rot="3928571">
            <a:off x="12130715" y="8755327"/>
            <a:ext cx="225579" cy="1933897"/>
          </a:xfrm>
          <a:custGeom>
            <a:avLst/>
            <a:gdLst/>
            <a:ahLst/>
            <a:cxnLst/>
            <a:rect l="l" t="t" r="r" b="b"/>
            <a:pathLst>
              <a:path w="434983" h="3025969">
                <a:moveTo>
                  <a:pt x="0" y="0"/>
                </a:moveTo>
                <a:lnTo>
                  <a:pt x="434983" y="0"/>
                </a:lnTo>
                <a:lnTo>
                  <a:pt x="434983" y="3025969"/>
                </a:lnTo>
                <a:lnTo>
                  <a:pt x="0" y="3025969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468FC09D-6B1F-51C8-523D-330BC67401BB}"/>
              </a:ext>
            </a:extLst>
          </p:cNvPr>
          <p:cNvSpPr/>
          <p:nvPr/>
        </p:nvSpPr>
        <p:spPr>
          <a:xfrm>
            <a:off x="15775354" y="9124476"/>
            <a:ext cx="1724527" cy="165833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15">
            <a:extLst>
              <a:ext uri="{FF2B5EF4-FFF2-40B4-BE49-F238E27FC236}">
                <a16:creationId xmlns:a16="http://schemas.microsoft.com/office/drawing/2014/main" id="{4EAFE5AF-64CB-69A9-D7DD-925737138D25}"/>
              </a:ext>
            </a:extLst>
          </p:cNvPr>
          <p:cNvSpPr/>
          <p:nvPr/>
        </p:nvSpPr>
        <p:spPr>
          <a:xfrm>
            <a:off x="16376213" y="2798603"/>
            <a:ext cx="662122" cy="374748"/>
          </a:xfrm>
          <a:custGeom>
            <a:avLst/>
            <a:gdLst/>
            <a:ahLst/>
            <a:cxnLst/>
            <a:rect l="l" t="t" r="r" b="b"/>
            <a:pathLst>
              <a:path w="1036023" h="722626">
                <a:moveTo>
                  <a:pt x="0" y="0"/>
                </a:moveTo>
                <a:lnTo>
                  <a:pt x="1036023" y="0"/>
                </a:lnTo>
                <a:lnTo>
                  <a:pt x="1036023" y="722627"/>
                </a:lnTo>
                <a:lnTo>
                  <a:pt x="0" y="7226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16">
            <a:extLst>
              <a:ext uri="{FF2B5EF4-FFF2-40B4-BE49-F238E27FC236}">
                <a16:creationId xmlns:a16="http://schemas.microsoft.com/office/drawing/2014/main" id="{20B5E045-9E8C-CD7B-8561-4FC98F28B7B6}"/>
              </a:ext>
            </a:extLst>
          </p:cNvPr>
          <p:cNvSpPr/>
          <p:nvPr/>
        </p:nvSpPr>
        <p:spPr>
          <a:xfrm>
            <a:off x="8203339" y="9722275"/>
            <a:ext cx="662122" cy="374748"/>
          </a:xfrm>
          <a:custGeom>
            <a:avLst/>
            <a:gdLst/>
            <a:ahLst/>
            <a:cxnLst/>
            <a:rect l="l" t="t" r="r" b="b"/>
            <a:pathLst>
              <a:path w="1036023" h="722626">
                <a:moveTo>
                  <a:pt x="0" y="0"/>
                </a:moveTo>
                <a:lnTo>
                  <a:pt x="1036023" y="0"/>
                </a:lnTo>
                <a:lnTo>
                  <a:pt x="1036023" y="722626"/>
                </a:lnTo>
                <a:lnTo>
                  <a:pt x="0" y="7226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4">
            <a:extLst>
              <a:ext uri="{FF2B5EF4-FFF2-40B4-BE49-F238E27FC236}">
                <a16:creationId xmlns:a16="http://schemas.microsoft.com/office/drawing/2014/main" id="{4C406B0E-5197-C28E-2766-2FFB7FB83C36}"/>
              </a:ext>
            </a:extLst>
          </p:cNvPr>
          <p:cNvSpPr/>
          <p:nvPr/>
        </p:nvSpPr>
        <p:spPr>
          <a:xfrm rot="21360203">
            <a:off x="17627162" y="6469508"/>
            <a:ext cx="2510276" cy="1538827"/>
          </a:xfrm>
          <a:custGeom>
            <a:avLst/>
            <a:gdLst/>
            <a:ahLst/>
            <a:cxnLst/>
            <a:rect l="l" t="t" r="r" b="b"/>
            <a:pathLst>
              <a:path w="5149268" h="4357568">
                <a:moveTo>
                  <a:pt x="0" y="0"/>
                </a:moveTo>
                <a:lnTo>
                  <a:pt x="5149268" y="0"/>
                </a:lnTo>
                <a:lnTo>
                  <a:pt x="5149268" y="4357568"/>
                </a:lnTo>
                <a:lnTo>
                  <a:pt x="0" y="4357568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884875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 rot="-1213915">
            <a:off x="630803" y="510906"/>
            <a:ext cx="879909" cy="1115218"/>
          </a:xfrm>
          <a:custGeom>
            <a:avLst/>
            <a:gdLst/>
            <a:ahLst/>
            <a:cxnLst/>
            <a:rect l="l" t="t" r="r" b="b"/>
            <a:pathLst>
              <a:path w="1717599" h="2198526">
                <a:moveTo>
                  <a:pt x="0" y="0"/>
                </a:moveTo>
                <a:lnTo>
                  <a:pt x="1717598" y="0"/>
                </a:lnTo>
                <a:lnTo>
                  <a:pt x="1717598" y="2198526"/>
                </a:lnTo>
                <a:lnTo>
                  <a:pt x="0" y="21985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77272" y="4072952"/>
            <a:ext cx="502856" cy="482742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037487" y="5789838"/>
            <a:ext cx="502856" cy="482742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80605" y="9029700"/>
            <a:ext cx="893200" cy="623007"/>
          </a:xfrm>
          <a:custGeom>
            <a:avLst/>
            <a:gdLst/>
            <a:ahLst/>
            <a:cxnLst/>
            <a:rect l="l" t="t" r="r" b="b"/>
            <a:pathLst>
              <a:path w="893200" h="623007">
                <a:moveTo>
                  <a:pt x="0" y="0"/>
                </a:moveTo>
                <a:lnTo>
                  <a:pt x="893200" y="0"/>
                </a:lnTo>
                <a:lnTo>
                  <a:pt x="893200" y="623007"/>
                </a:lnTo>
                <a:lnTo>
                  <a:pt x="0" y="6230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330155" y="4555694"/>
            <a:ext cx="1355946" cy="945772"/>
          </a:xfrm>
          <a:custGeom>
            <a:avLst/>
            <a:gdLst/>
            <a:ahLst/>
            <a:cxnLst/>
            <a:rect l="l" t="t" r="r" b="b"/>
            <a:pathLst>
              <a:path w="1355946" h="945772">
                <a:moveTo>
                  <a:pt x="0" y="0"/>
                </a:moveTo>
                <a:lnTo>
                  <a:pt x="1355946" y="0"/>
                </a:lnTo>
                <a:lnTo>
                  <a:pt x="1355946" y="945773"/>
                </a:lnTo>
                <a:lnTo>
                  <a:pt x="0" y="9457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517316">
            <a:off x="16302053" y="8086696"/>
            <a:ext cx="1412148" cy="1886007"/>
          </a:xfrm>
          <a:custGeom>
            <a:avLst/>
            <a:gdLst/>
            <a:ahLst/>
            <a:cxnLst/>
            <a:rect l="l" t="t" r="r" b="b"/>
            <a:pathLst>
              <a:path w="1412148" h="1886007">
                <a:moveTo>
                  <a:pt x="0" y="0"/>
                </a:moveTo>
                <a:lnTo>
                  <a:pt x="1412148" y="0"/>
                </a:lnTo>
                <a:lnTo>
                  <a:pt x="1412148" y="1886007"/>
                </a:lnTo>
                <a:lnTo>
                  <a:pt x="0" y="18860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903215" y="1299791"/>
            <a:ext cx="12303415" cy="2539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08"/>
              </a:lnSpc>
            </a:pPr>
            <a:r>
              <a:rPr lang="en-US" sz="2400" dirty="0">
                <a:solidFill>
                  <a:srgbClr val="000000"/>
                </a:solidFill>
                <a:latin typeface="Roca One"/>
              </a:rPr>
              <a:t>Follow-up: Which segment had the most increase in unique products in 2021 vs 2020? The final output contains these fields</a:t>
            </a:r>
          </a:p>
          <a:p>
            <a:pPr marL="342900" indent="-342900">
              <a:lnSpc>
                <a:spcPts val="3308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Roca One"/>
              </a:rPr>
              <a:t>segment</a:t>
            </a:r>
          </a:p>
          <a:p>
            <a:pPr marL="342900" indent="-342900">
              <a:lnSpc>
                <a:spcPts val="3308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Roca One"/>
              </a:rPr>
              <a:t>product_count_2020</a:t>
            </a:r>
          </a:p>
          <a:p>
            <a:pPr marL="342900" indent="-342900">
              <a:lnSpc>
                <a:spcPts val="3308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Roca One"/>
              </a:rPr>
              <a:t>product_count_2021</a:t>
            </a:r>
          </a:p>
          <a:p>
            <a:pPr marL="342900" indent="-342900">
              <a:lnSpc>
                <a:spcPts val="3308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Roca One"/>
              </a:rPr>
              <a:t>difference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24469" y="8843"/>
            <a:ext cx="16091266" cy="11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6000" dirty="0">
                <a:solidFill>
                  <a:srgbClr val="2E2C7F"/>
                </a:solidFill>
                <a:latin typeface="Gagalin" panose="020B0604020202020204" charset="0"/>
              </a:rPr>
              <a:t>Increase in unique product count</a:t>
            </a:r>
          </a:p>
        </p:txBody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A8EB5741-DDDF-9EFB-2047-BDC809556FF6}"/>
              </a:ext>
            </a:extLst>
          </p:cNvPr>
          <p:cNvSpPr/>
          <p:nvPr/>
        </p:nvSpPr>
        <p:spPr>
          <a:xfrm>
            <a:off x="209969" y="181490"/>
            <a:ext cx="3429000" cy="2596723"/>
          </a:xfrm>
          <a:custGeom>
            <a:avLst/>
            <a:gdLst/>
            <a:ahLst/>
            <a:cxnLst/>
            <a:rect l="l" t="t" r="r" b="b"/>
            <a:pathLst>
              <a:path w="2896292" h="2577700">
                <a:moveTo>
                  <a:pt x="0" y="0"/>
                </a:moveTo>
                <a:lnTo>
                  <a:pt x="2896292" y="0"/>
                </a:lnTo>
                <a:lnTo>
                  <a:pt x="2896292" y="2577699"/>
                </a:lnTo>
                <a:lnTo>
                  <a:pt x="0" y="257769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F613F5-EBAF-E8FF-B943-7A9214B2AA8B}"/>
              </a:ext>
            </a:extLst>
          </p:cNvPr>
          <p:cNvSpPr txBox="1"/>
          <p:nvPr/>
        </p:nvSpPr>
        <p:spPr>
          <a:xfrm>
            <a:off x="1955918" y="-5040000"/>
            <a:ext cx="2335710" cy="1778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F6F6EA"/>
                </a:solidFill>
              </a:rPr>
              <a:t>1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2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3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4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5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6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7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8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9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10</a:t>
            </a:r>
            <a:endParaRPr lang="en-IN" sz="11500" dirty="0">
              <a:solidFill>
                <a:srgbClr val="F6F6EA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48890C-AA03-A50C-B031-A82EC8B64577}"/>
              </a:ext>
            </a:extLst>
          </p:cNvPr>
          <p:cNvSpPr txBox="1"/>
          <p:nvPr/>
        </p:nvSpPr>
        <p:spPr>
          <a:xfrm>
            <a:off x="777272" y="74990"/>
            <a:ext cx="9144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500" dirty="0">
                <a:solidFill>
                  <a:schemeClr val="bg1"/>
                </a:solidFill>
              </a:rPr>
              <a:t>Q</a:t>
            </a:r>
            <a:endParaRPr lang="en-IN" sz="12500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48D867-E6EC-07B5-03BD-85544810D21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303" y="4314323"/>
            <a:ext cx="6179870" cy="36550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09A700-6747-A2C6-3A72-A5C1500D043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43" y="4614222"/>
            <a:ext cx="8526385" cy="26700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392044-D25D-E1B3-D3D8-643C742353B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71174" y="4841039"/>
            <a:ext cx="1671759" cy="16678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8B21BF-ECDE-269F-EEBC-3A4559A264D7}"/>
              </a:ext>
            </a:extLst>
          </p:cNvPr>
          <p:cNvSpPr txBox="1"/>
          <p:nvPr/>
        </p:nvSpPr>
        <p:spPr>
          <a:xfrm>
            <a:off x="2314274" y="7853194"/>
            <a:ext cx="1257264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solidFill>
                  <a:srgbClr val="002060"/>
                </a:solidFill>
                <a:effectLst/>
                <a:latin typeface="Söhne"/>
              </a:rPr>
              <a:t>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2060"/>
                </a:solidFill>
                <a:effectLst/>
                <a:latin typeface="Söhne"/>
              </a:rPr>
              <a:t>Accessories experienced the most substantial increase in production.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2060"/>
                </a:solidFill>
                <a:effectLst/>
                <a:latin typeface="Söhne"/>
              </a:rPr>
              <a:t>storage and networking segments are seeing slower production growth compared to other segments.</a:t>
            </a:r>
            <a:endParaRPr lang="en-IN" sz="2400" dirty="0">
              <a:solidFill>
                <a:srgbClr val="002060"/>
              </a:solidFill>
            </a:endParaRP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202C4F0B-E8AD-7798-4191-30F9221577C2}"/>
              </a:ext>
            </a:extLst>
          </p:cNvPr>
          <p:cNvSpPr/>
          <p:nvPr/>
        </p:nvSpPr>
        <p:spPr>
          <a:xfrm>
            <a:off x="3227816" y="1741152"/>
            <a:ext cx="321375" cy="250346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16BCF80E-E966-6A6B-AE74-4EF1C91CB295}"/>
              </a:ext>
            </a:extLst>
          </p:cNvPr>
          <p:cNvSpPr/>
          <p:nvPr/>
        </p:nvSpPr>
        <p:spPr>
          <a:xfrm>
            <a:off x="13224851" y="8303192"/>
            <a:ext cx="321375" cy="250346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52C1C2C9-40C1-0E6B-E1EE-CA8D175A0C0B}"/>
              </a:ext>
            </a:extLst>
          </p:cNvPr>
          <p:cNvSpPr/>
          <p:nvPr/>
        </p:nvSpPr>
        <p:spPr>
          <a:xfrm rot="2416153">
            <a:off x="4191234" y="9307745"/>
            <a:ext cx="683784" cy="947995"/>
          </a:xfrm>
          <a:custGeom>
            <a:avLst/>
            <a:gdLst/>
            <a:ahLst/>
            <a:cxnLst/>
            <a:rect l="l" t="t" r="r" b="b"/>
            <a:pathLst>
              <a:path w="1847411" h="2762484">
                <a:moveTo>
                  <a:pt x="0" y="0"/>
                </a:moveTo>
                <a:lnTo>
                  <a:pt x="1847412" y="0"/>
                </a:lnTo>
                <a:lnTo>
                  <a:pt x="1847412" y="2762484"/>
                </a:lnTo>
                <a:lnTo>
                  <a:pt x="0" y="276248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2B390272-502D-985A-86DE-6F218EA7D0D4}"/>
              </a:ext>
            </a:extLst>
          </p:cNvPr>
          <p:cNvSpPr/>
          <p:nvPr/>
        </p:nvSpPr>
        <p:spPr>
          <a:xfrm>
            <a:off x="44753" y="6583513"/>
            <a:ext cx="1031380" cy="1109814"/>
          </a:xfrm>
          <a:custGeom>
            <a:avLst/>
            <a:gdLst/>
            <a:ahLst/>
            <a:cxnLst/>
            <a:rect l="l" t="t" r="r" b="b"/>
            <a:pathLst>
              <a:path w="2216405" h="2836998">
                <a:moveTo>
                  <a:pt x="0" y="0"/>
                </a:moveTo>
                <a:lnTo>
                  <a:pt x="2216404" y="0"/>
                </a:lnTo>
                <a:lnTo>
                  <a:pt x="2216404" y="2836999"/>
                </a:lnTo>
                <a:lnTo>
                  <a:pt x="0" y="28369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8">
            <a:extLst>
              <a:ext uri="{FF2B5EF4-FFF2-40B4-BE49-F238E27FC236}">
                <a16:creationId xmlns:a16="http://schemas.microsoft.com/office/drawing/2014/main" id="{298E9F73-5AC4-E69D-F9C2-3BE79F35950C}"/>
              </a:ext>
            </a:extLst>
          </p:cNvPr>
          <p:cNvSpPr/>
          <p:nvPr/>
        </p:nvSpPr>
        <p:spPr>
          <a:xfrm rot="1863273" flipH="1">
            <a:off x="17554123" y="4980696"/>
            <a:ext cx="373838" cy="2103610"/>
          </a:xfrm>
          <a:custGeom>
            <a:avLst/>
            <a:gdLst/>
            <a:ahLst/>
            <a:cxnLst/>
            <a:rect l="l" t="t" r="r" b="b"/>
            <a:pathLst>
              <a:path w="649022" h="4056386">
                <a:moveTo>
                  <a:pt x="0" y="0"/>
                </a:moveTo>
                <a:lnTo>
                  <a:pt x="649022" y="0"/>
                </a:lnTo>
                <a:lnTo>
                  <a:pt x="649022" y="4056387"/>
                </a:lnTo>
                <a:lnTo>
                  <a:pt x="0" y="405638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C94C6BCF-E2F5-07ED-5218-AE434505FB72}"/>
              </a:ext>
            </a:extLst>
          </p:cNvPr>
          <p:cNvSpPr/>
          <p:nvPr/>
        </p:nvSpPr>
        <p:spPr>
          <a:xfrm>
            <a:off x="8272000" y="10466080"/>
            <a:ext cx="3103593" cy="993840"/>
          </a:xfrm>
          <a:custGeom>
            <a:avLst/>
            <a:gdLst/>
            <a:ahLst/>
            <a:cxnLst/>
            <a:rect l="l" t="t" r="r" b="b"/>
            <a:pathLst>
              <a:path w="5262041" h="2183747">
                <a:moveTo>
                  <a:pt x="0" y="0"/>
                </a:moveTo>
                <a:lnTo>
                  <a:pt x="5262042" y="0"/>
                </a:lnTo>
                <a:lnTo>
                  <a:pt x="5262042" y="2183747"/>
                </a:lnTo>
                <a:lnTo>
                  <a:pt x="0" y="218374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12">
            <a:extLst>
              <a:ext uri="{FF2B5EF4-FFF2-40B4-BE49-F238E27FC236}">
                <a16:creationId xmlns:a16="http://schemas.microsoft.com/office/drawing/2014/main" id="{C780EDB8-4CEB-B517-C3C2-D1A3700A082C}"/>
              </a:ext>
            </a:extLst>
          </p:cNvPr>
          <p:cNvSpPr/>
          <p:nvPr/>
        </p:nvSpPr>
        <p:spPr>
          <a:xfrm>
            <a:off x="-1756386" y="2884713"/>
            <a:ext cx="2263183" cy="1869294"/>
          </a:xfrm>
          <a:custGeom>
            <a:avLst/>
            <a:gdLst/>
            <a:ahLst/>
            <a:cxnLst/>
            <a:rect l="l" t="t" r="r" b="b"/>
            <a:pathLst>
              <a:path w="4078795" h="4114800">
                <a:moveTo>
                  <a:pt x="0" y="0"/>
                </a:moveTo>
                <a:lnTo>
                  <a:pt x="4078796" y="0"/>
                </a:lnTo>
                <a:lnTo>
                  <a:pt x="40787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13">
            <a:extLst>
              <a:ext uri="{FF2B5EF4-FFF2-40B4-BE49-F238E27FC236}">
                <a16:creationId xmlns:a16="http://schemas.microsoft.com/office/drawing/2014/main" id="{C41D36A9-93F2-296F-5324-754950010959}"/>
              </a:ext>
            </a:extLst>
          </p:cNvPr>
          <p:cNvSpPr/>
          <p:nvPr/>
        </p:nvSpPr>
        <p:spPr>
          <a:xfrm rot="3928571">
            <a:off x="12130715" y="8755327"/>
            <a:ext cx="225579" cy="1933897"/>
          </a:xfrm>
          <a:custGeom>
            <a:avLst/>
            <a:gdLst/>
            <a:ahLst/>
            <a:cxnLst/>
            <a:rect l="l" t="t" r="r" b="b"/>
            <a:pathLst>
              <a:path w="434983" h="3025969">
                <a:moveTo>
                  <a:pt x="0" y="0"/>
                </a:moveTo>
                <a:lnTo>
                  <a:pt x="434983" y="0"/>
                </a:lnTo>
                <a:lnTo>
                  <a:pt x="434983" y="3025969"/>
                </a:lnTo>
                <a:lnTo>
                  <a:pt x="0" y="3025969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14">
            <a:extLst>
              <a:ext uri="{FF2B5EF4-FFF2-40B4-BE49-F238E27FC236}">
                <a16:creationId xmlns:a16="http://schemas.microsoft.com/office/drawing/2014/main" id="{53C4C36F-BD01-9DC3-D762-B4E276F00BC9}"/>
              </a:ext>
            </a:extLst>
          </p:cNvPr>
          <p:cNvSpPr/>
          <p:nvPr/>
        </p:nvSpPr>
        <p:spPr>
          <a:xfrm>
            <a:off x="16841902" y="146036"/>
            <a:ext cx="1355946" cy="1312677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15">
            <a:extLst>
              <a:ext uri="{FF2B5EF4-FFF2-40B4-BE49-F238E27FC236}">
                <a16:creationId xmlns:a16="http://schemas.microsoft.com/office/drawing/2014/main" id="{2D1C9E2C-2B5B-425B-CE56-EB7FE33F7570}"/>
              </a:ext>
            </a:extLst>
          </p:cNvPr>
          <p:cNvSpPr/>
          <p:nvPr/>
        </p:nvSpPr>
        <p:spPr>
          <a:xfrm>
            <a:off x="16376213" y="2798603"/>
            <a:ext cx="662122" cy="374748"/>
          </a:xfrm>
          <a:custGeom>
            <a:avLst/>
            <a:gdLst/>
            <a:ahLst/>
            <a:cxnLst/>
            <a:rect l="l" t="t" r="r" b="b"/>
            <a:pathLst>
              <a:path w="1036023" h="722626">
                <a:moveTo>
                  <a:pt x="0" y="0"/>
                </a:moveTo>
                <a:lnTo>
                  <a:pt x="1036023" y="0"/>
                </a:lnTo>
                <a:lnTo>
                  <a:pt x="1036023" y="722627"/>
                </a:lnTo>
                <a:lnTo>
                  <a:pt x="0" y="7226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2347F398-5818-A0F0-00BB-6CBB494AB436}"/>
              </a:ext>
            </a:extLst>
          </p:cNvPr>
          <p:cNvSpPr/>
          <p:nvPr/>
        </p:nvSpPr>
        <p:spPr>
          <a:xfrm>
            <a:off x="8203339" y="9722275"/>
            <a:ext cx="662122" cy="374748"/>
          </a:xfrm>
          <a:custGeom>
            <a:avLst/>
            <a:gdLst/>
            <a:ahLst/>
            <a:cxnLst/>
            <a:rect l="l" t="t" r="r" b="b"/>
            <a:pathLst>
              <a:path w="1036023" h="722626">
                <a:moveTo>
                  <a:pt x="0" y="0"/>
                </a:moveTo>
                <a:lnTo>
                  <a:pt x="1036023" y="0"/>
                </a:lnTo>
                <a:lnTo>
                  <a:pt x="1036023" y="722626"/>
                </a:lnTo>
                <a:lnTo>
                  <a:pt x="0" y="7226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4">
            <a:extLst>
              <a:ext uri="{FF2B5EF4-FFF2-40B4-BE49-F238E27FC236}">
                <a16:creationId xmlns:a16="http://schemas.microsoft.com/office/drawing/2014/main" id="{90ED511F-CCF4-0D62-0CA1-9FBB2EA058AD}"/>
              </a:ext>
            </a:extLst>
          </p:cNvPr>
          <p:cNvSpPr/>
          <p:nvPr/>
        </p:nvSpPr>
        <p:spPr>
          <a:xfrm rot="21360203">
            <a:off x="13281935" y="10382280"/>
            <a:ext cx="2510276" cy="1538827"/>
          </a:xfrm>
          <a:custGeom>
            <a:avLst/>
            <a:gdLst/>
            <a:ahLst/>
            <a:cxnLst/>
            <a:rect l="l" t="t" r="r" b="b"/>
            <a:pathLst>
              <a:path w="5149268" h="4357568">
                <a:moveTo>
                  <a:pt x="0" y="0"/>
                </a:moveTo>
                <a:lnTo>
                  <a:pt x="5149268" y="0"/>
                </a:lnTo>
                <a:lnTo>
                  <a:pt x="5149268" y="4357568"/>
                </a:lnTo>
                <a:lnTo>
                  <a:pt x="0" y="4357568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255328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 rot="-1213915">
            <a:off x="630803" y="510906"/>
            <a:ext cx="879909" cy="1115218"/>
          </a:xfrm>
          <a:custGeom>
            <a:avLst/>
            <a:gdLst/>
            <a:ahLst/>
            <a:cxnLst/>
            <a:rect l="l" t="t" r="r" b="b"/>
            <a:pathLst>
              <a:path w="1717599" h="2198526">
                <a:moveTo>
                  <a:pt x="0" y="0"/>
                </a:moveTo>
                <a:lnTo>
                  <a:pt x="1717598" y="0"/>
                </a:lnTo>
                <a:lnTo>
                  <a:pt x="1717598" y="2198526"/>
                </a:lnTo>
                <a:lnTo>
                  <a:pt x="0" y="21985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77272" y="4072952"/>
            <a:ext cx="502856" cy="482742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037487" y="5789838"/>
            <a:ext cx="502856" cy="482742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80605" y="9029700"/>
            <a:ext cx="893200" cy="623007"/>
          </a:xfrm>
          <a:custGeom>
            <a:avLst/>
            <a:gdLst/>
            <a:ahLst/>
            <a:cxnLst/>
            <a:rect l="l" t="t" r="r" b="b"/>
            <a:pathLst>
              <a:path w="893200" h="623007">
                <a:moveTo>
                  <a:pt x="0" y="0"/>
                </a:moveTo>
                <a:lnTo>
                  <a:pt x="893200" y="0"/>
                </a:lnTo>
                <a:lnTo>
                  <a:pt x="893200" y="623007"/>
                </a:lnTo>
                <a:lnTo>
                  <a:pt x="0" y="6230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330155" y="4555694"/>
            <a:ext cx="1355946" cy="945772"/>
          </a:xfrm>
          <a:custGeom>
            <a:avLst/>
            <a:gdLst/>
            <a:ahLst/>
            <a:cxnLst/>
            <a:rect l="l" t="t" r="r" b="b"/>
            <a:pathLst>
              <a:path w="1355946" h="945772">
                <a:moveTo>
                  <a:pt x="0" y="0"/>
                </a:moveTo>
                <a:lnTo>
                  <a:pt x="1355946" y="0"/>
                </a:lnTo>
                <a:lnTo>
                  <a:pt x="1355946" y="945773"/>
                </a:lnTo>
                <a:lnTo>
                  <a:pt x="0" y="9457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517316">
            <a:off x="-651021" y="2876026"/>
            <a:ext cx="1032908" cy="1429555"/>
          </a:xfrm>
          <a:custGeom>
            <a:avLst/>
            <a:gdLst/>
            <a:ahLst/>
            <a:cxnLst/>
            <a:rect l="l" t="t" r="r" b="b"/>
            <a:pathLst>
              <a:path w="1412148" h="1886007">
                <a:moveTo>
                  <a:pt x="0" y="0"/>
                </a:moveTo>
                <a:lnTo>
                  <a:pt x="1412148" y="0"/>
                </a:lnTo>
                <a:lnTo>
                  <a:pt x="1412148" y="1886007"/>
                </a:lnTo>
                <a:lnTo>
                  <a:pt x="0" y="18860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821881" y="1604481"/>
            <a:ext cx="12027718" cy="2136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08"/>
              </a:lnSpc>
            </a:pPr>
            <a:r>
              <a:rPr lang="en-US" sz="2400" dirty="0">
                <a:solidFill>
                  <a:srgbClr val="000000"/>
                </a:solidFill>
                <a:latin typeface="Roca One"/>
              </a:rPr>
              <a:t>Get the products that have the highest and lowest manufacturing costs. The final output should contain these fields</a:t>
            </a:r>
          </a:p>
          <a:p>
            <a:pPr marL="457200" indent="-457200">
              <a:lnSpc>
                <a:spcPts val="3308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Roca One"/>
              </a:rPr>
              <a:t>product_code</a:t>
            </a:r>
            <a:r>
              <a:rPr lang="en-US" sz="2400" dirty="0">
                <a:solidFill>
                  <a:srgbClr val="000000"/>
                </a:solidFill>
                <a:latin typeface="Roca One"/>
              </a:rPr>
              <a:t>,</a:t>
            </a:r>
          </a:p>
          <a:p>
            <a:pPr marL="457200" indent="-457200">
              <a:lnSpc>
                <a:spcPts val="3308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Roca One"/>
              </a:rPr>
              <a:t>product </a:t>
            </a:r>
          </a:p>
          <a:p>
            <a:pPr marL="457200" indent="-457200">
              <a:lnSpc>
                <a:spcPts val="3308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Roca One"/>
              </a:rPr>
              <a:t>manufacturing_cost</a:t>
            </a:r>
            <a:endParaRPr lang="en-US" sz="2400" dirty="0">
              <a:solidFill>
                <a:srgbClr val="000000"/>
              </a:solidFill>
              <a:latin typeface="Roca One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931546" y="-19631"/>
            <a:ext cx="16091266" cy="120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6000" dirty="0">
                <a:solidFill>
                  <a:srgbClr val="2E2C7F"/>
                </a:solidFill>
                <a:latin typeface="Gagalin"/>
              </a:rPr>
              <a:t>Product with Manufacturing Cost</a:t>
            </a:r>
          </a:p>
        </p:txBody>
      </p:sp>
      <p:sp>
        <p:nvSpPr>
          <p:cNvPr id="16" name="Freeform 4">
            <a:extLst>
              <a:ext uri="{FF2B5EF4-FFF2-40B4-BE49-F238E27FC236}">
                <a16:creationId xmlns:a16="http://schemas.microsoft.com/office/drawing/2014/main" id="{00172D30-7D7F-B222-C5D5-BD98D5438EA8}"/>
              </a:ext>
            </a:extLst>
          </p:cNvPr>
          <p:cNvSpPr/>
          <p:nvPr/>
        </p:nvSpPr>
        <p:spPr>
          <a:xfrm>
            <a:off x="209969" y="181490"/>
            <a:ext cx="3429000" cy="2596723"/>
          </a:xfrm>
          <a:custGeom>
            <a:avLst/>
            <a:gdLst/>
            <a:ahLst/>
            <a:cxnLst/>
            <a:rect l="l" t="t" r="r" b="b"/>
            <a:pathLst>
              <a:path w="2896292" h="2577700">
                <a:moveTo>
                  <a:pt x="0" y="0"/>
                </a:moveTo>
                <a:lnTo>
                  <a:pt x="2896292" y="0"/>
                </a:lnTo>
                <a:lnTo>
                  <a:pt x="2896292" y="2577699"/>
                </a:lnTo>
                <a:lnTo>
                  <a:pt x="0" y="257769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375A97-70CE-297C-F447-411BAEF00E44}"/>
              </a:ext>
            </a:extLst>
          </p:cNvPr>
          <p:cNvSpPr txBox="1"/>
          <p:nvPr/>
        </p:nvSpPr>
        <p:spPr>
          <a:xfrm>
            <a:off x="2042066" y="-6840000"/>
            <a:ext cx="1852049" cy="1778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F6F6EA"/>
                </a:solidFill>
              </a:rPr>
              <a:t>1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2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3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4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5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6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7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8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9</a:t>
            </a:r>
          </a:p>
          <a:p>
            <a:r>
              <a:rPr lang="en-US" sz="11500" dirty="0">
                <a:solidFill>
                  <a:srgbClr val="F6F6EA"/>
                </a:solidFill>
              </a:rPr>
              <a:t>10</a:t>
            </a:r>
            <a:endParaRPr lang="en-IN" sz="11500" dirty="0">
              <a:solidFill>
                <a:srgbClr val="F6F6EA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47342E-F077-A8A5-F8BF-E72679FCEBF6}"/>
              </a:ext>
            </a:extLst>
          </p:cNvPr>
          <p:cNvSpPr txBox="1"/>
          <p:nvPr/>
        </p:nvSpPr>
        <p:spPr>
          <a:xfrm>
            <a:off x="648027" y="0"/>
            <a:ext cx="914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solidFill>
                  <a:schemeClr val="bg1"/>
                </a:solidFill>
              </a:rPr>
              <a:t>Q</a:t>
            </a:r>
            <a:endParaRPr lang="en-IN" sz="13800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1E8FBC-D0F3-FADB-1472-97F11C2E6D0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99" y="5211198"/>
            <a:ext cx="7101570" cy="11569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A6656F-0DAA-A82A-32C6-EB3D928B5C1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740" y="3557237"/>
            <a:ext cx="6779744" cy="41339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BF8B7B-5FB1-062E-DAEE-FD73D171308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29409" y="4760018"/>
            <a:ext cx="2206331" cy="220115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899E45D-8DC7-C913-5218-BB72EFC96C2C}"/>
              </a:ext>
            </a:extLst>
          </p:cNvPr>
          <p:cNvSpPr txBox="1"/>
          <p:nvPr/>
        </p:nvSpPr>
        <p:spPr>
          <a:xfrm>
            <a:off x="2314274" y="7853194"/>
            <a:ext cx="1257264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solidFill>
                  <a:srgbClr val="002060"/>
                </a:solidFill>
                <a:effectLst/>
                <a:latin typeface="Söhne"/>
              </a:rPr>
              <a:t>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2060"/>
                </a:solidFill>
                <a:effectLst/>
                <a:latin typeface="Söhne"/>
              </a:rPr>
              <a:t>AQ Master wired x1 </a:t>
            </a:r>
            <a:r>
              <a:rPr lang="en-US" sz="2400" b="0" i="0" dirty="0" err="1">
                <a:solidFill>
                  <a:srgbClr val="002060"/>
                </a:solidFill>
                <a:effectLst/>
                <a:latin typeface="Söhne"/>
              </a:rPr>
              <a:t>Ms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Söhne"/>
              </a:rPr>
              <a:t> mouse (Variant: Standard1) has the lowest manufacturing cost among the products analyzed.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2060"/>
                </a:solidFill>
                <a:effectLst/>
                <a:latin typeface="Söhne"/>
              </a:rPr>
              <a:t>AQ Home Allin1 Gen2 personal desktop (Variant: Plus3) has the highest manufacturing cost.</a:t>
            </a:r>
            <a:endParaRPr lang="en-IN" sz="2400" dirty="0">
              <a:solidFill>
                <a:srgbClr val="002060"/>
              </a:solidFill>
            </a:endParaRP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73FC73CC-B7E3-A1B6-BE9C-2AAA3A4A2754}"/>
              </a:ext>
            </a:extLst>
          </p:cNvPr>
          <p:cNvSpPr/>
          <p:nvPr/>
        </p:nvSpPr>
        <p:spPr>
          <a:xfrm>
            <a:off x="3227816" y="1741152"/>
            <a:ext cx="321375" cy="250346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C69631A0-761B-FEEE-C1F9-3DFE16254D4C}"/>
              </a:ext>
            </a:extLst>
          </p:cNvPr>
          <p:cNvSpPr/>
          <p:nvPr/>
        </p:nvSpPr>
        <p:spPr>
          <a:xfrm>
            <a:off x="13224851" y="8303192"/>
            <a:ext cx="321375" cy="250346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C1BFF814-1505-890F-AF4A-5129384BCC9A}"/>
              </a:ext>
            </a:extLst>
          </p:cNvPr>
          <p:cNvSpPr/>
          <p:nvPr/>
        </p:nvSpPr>
        <p:spPr>
          <a:xfrm rot="2416153">
            <a:off x="17680919" y="7052282"/>
            <a:ext cx="683784" cy="947995"/>
          </a:xfrm>
          <a:custGeom>
            <a:avLst/>
            <a:gdLst/>
            <a:ahLst/>
            <a:cxnLst/>
            <a:rect l="l" t="t" r="r" b="b"/>
            <a:pathLst>
              <a:path w="1847411" h="2762484">
                <a:moveTo>
                  <a:pt x="0" y="0"/>
                </a:moveTo>
                <a:lnTo>
                  <a:pt x="1847412" y="0"/>
                </a:lnTo>
                <a:lnTo>
                  <a:pt x="1847412" y="2762484"/>
                </a:lnTo>
                <a:lnTo>
                  <a:pt x="0" y="276248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7">
            <a:extLst>
              <a:ext uri="{FF2B5EF4-FFF2-40B4-BE49-F238E27FC236}">
                <a16:creationId xmlns:a16="http://schemas.microsoft.com/office/drawing/2014/main" id="{1D5E6BDA-05EA-7F9C-2F5B-2E98C58C87EA}"/>
              </a:ext>
            </a:extLst>
          </p:cNvPr>
          <p:cNvSpPr/>
          <p:nvPr/>
        </p:nvSpPr>
        <p:spPr>
          <a:xfrm>
            <a:off x="17310242" y="2003726"/>
            <a:ext cx="1031380" cy="1109814"/>
          </a:xfrm>
          <a:custGeom>
            <a:avLst/>
            <a:gdLst/>
            <a:ahLst/>
            <a:cxnLst/>
            <a:rect l="l" t="t" r="r" b="b"/>
            <a:pathLst>
              <a:path w="2216405" h="2836998">
                <a:moveTo>
                  <a:pt x="0" y="0"/>
                </a:moveTo>
                <a:lnTo>
                  <a:pt x="2216404" y="0"/>
                </a:lnTo>
                <a:lnTo>
                  <a:pt x="2216404" y="2836999"/>
                </a:lnTo>
                <a:lnTo>
                  <a:pt x="0" y="28369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8">
            <a:extLst>
              <a:ext uri="{FF2B5EF4-FFF2-40B4-BE49-F238E27FC236}">
                <a16:creationId xmlns:a16="http://schemas.microsoft.com/office/drawing/2014/main" id="{82EDB7E6-A082-6619-D9BD-ECAF8070429A}"/>
              </a:ext>
            </a:extLst>
          </p:cNvPr>
          <p:cNvSpPr/>
          <p:nvPr/>
        </p:nvSpPr>
        <p:spPr>
          <a:xfrm rot="1863273" flipH="1">
            <a:off x="17554123" y="4980696"/>
            <a:ext cx="373838" cy="2103610"/>
          </a:xfrm>
          <a:custGeom>
            <a:avLst/>
            <a:gdLst/>
            <a:ahLst/>
            <a:cxnLst/>
            <a:rect l="l" t="t" r="r" b="b"/>
            <a:pathLst>
              <a:path w="649022" h="4056386">
                <a:moveTo>
                  <a:pt x="0" y="0"/>
                </a:moveTo>
                <a:lnTo>
                  <a:pt x="649022" y="0"/>
                </a:lnTo>
                <a:lnTo>
                  <a:pt x="649022" y="4056387"/>
                </a:lnTo>
                <a:lnTo>
                  <a:pt x="0" y="405638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F3792800-B6CA-B78A-1420-337DBE511E28}"/>
              </a:ext>
            </a:extLst>
          </p:cNvPr>
          <p:cNvSpPr/>
          <p:nvPr/>
        </p:nvSpPr>
        <p:spPr>
          <a:xfrm>
            <a:off x="-1270637" y="9783181"/>
            <a:ext cx="3103593" cy="993840"/>
          </a:xfrm>
          <a:custGeom>
            <a:avLst/>
            <a:gdLst/>
            <a:ahLst/>
            <a:cxnLst/>
            <a:rect l="l" t="t" r="r" b="b"/>
            <a:pathLst>
              <a:path w="5262041" h="2183747">
                <a:moveTo>
                  <a:pt x="0" y="0"/>
                </a:moveTo>
                <a:lnTo>
                  <a:pt x="5262042" y="0"/>
                </a:lnTo>
                <a:lnTo>
                  <a:pt x="5262042" y="2183747"/>
                </a:lnTo>
                <a:lnTo>
                  <a:pt x="0" y="218374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12">
            <a:extLst>
              <a:ext uri="{FF2B5EF4-FFF2-40B4-BE49-F238E27FC236}">
                <a16:creationId xmlns:a16="http://schemas.microsoft.com/office/drawing/2014/main" id="{1C9D309F-C934-BF1A-E99A-0C8C5DD56279}"/>
              </a:ext>
            </a:extLst>
          </p:cNvPr>
          <p:cNvSpPr/>
          <p:nvPr/>
        </p:nvSpPr>
        <p:spPr>
          <a:xfrm>
            <a:off x="17269531" y="8860573"/>
            <a:ext cx="2263183" cy="1869294"/>
          </a:xfrm>
          <a:custGeom>
            <a:avLst/>
            <a:gdLst/>
            <a:ahLst/>
            <a:cxnLst/>
            <a:rect l="l" t="t" r="r" b="b"/>
            <a:pathLst>
              <a:path w="4078795" h="4114800">
                <a:moveTo>
                  <a:pt x="0" y="0"/>
                </a:moveTo>
                <a:lnTo>
                  <a:pt x="4078796" y="0"/>
                </a:lnTo>
                <a:lnTo>
                  <a:pt x="40787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13">
            <a:extLst>
              <a:ext uri="{FF2B5EF4-FFF2-40B4-BE49-F238E27FC236}">
                <a16:creationId xmlns:a16="http://schemas.microsoft.com/office/drawing/2014/main" id="{0EABBCBB-CDFA-939A-DBBD-0DDF22A53EB4}"/>
              </a:ext>
            </a:extLst>
          </p:cNvPr>
          <p:cNvSpPr/>
          <p:nvPr/>
        </p:nvSpPr>
        <p:spPr>
          <a:xfrm rot="3928571">
            <a:off x="12130715" y="8755327"/>
            <a:ext cx="225579" cy="1933897"/>
          </a:xfrm>
          <a:custGeom>
            <a:avLst/>
            <a:gdLst/>
            <a:ahLst/>
            <a:cxnLst/>
            <a:rect l="l" t="t" r="r" b="b"/>
            <a:pathLst>
              <a:path w="434983" h="3025969">
                <a:moveTo>
                  <a:pt x="0" y="0"/>
                </a:moveTo>
                <a:lnTo>
                  <a:pt x="434983" y="0"/>
                </a:lnTo>
                <a:lnTo>
                  <a:pt x="434983" y="3025969"/>
                </a:lnTo>
                <a:lnTo>
                  <a:pt x="0" y="3025969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14">
            <a:extLst>
              <a:ext uri="{FF2B5EF4-FFF2-40B4-BE49-F238E27FC236}">
                <a16:creationId xmlns:a16="http://schemas.microsoft.com/office/drawing/2014/main" id="{1942D822-377A-928C-0B5B-FD71F8831851}"/>
              </a:ext>
            </a:extLst>
          </p:cNvPr>
          <p:cNvSpPr/>
          <p:nvPr/>
        </p:nvSpPr>
        <p:spPr>
          <a:xfrm>
            <a:off x="-190656" y="6578477"/>
            <a:ext cx="1244714" cy="938187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15">
            <a:extLst>
              <a:ext uri="{FF2B5EF4-FFF2-40B4-BE49-F238E27FC236}">
                <a16:creationId xmlns:a16="http://schemas.microsoft.com/office/drawing/2014/main" id="{A4F79190-8420-6D4D-11AA-533676796DC9}"/>
              </a:ext>
            </a:extLst>
          </p:cNvPr>
          <p:cNvSpPr/>
          <p:nvPr/>
        </p:nvSpPr>
        <p:spPr>
          <a:xfrm>
            <a:off x="16376213" y="2798603"/>
            <a:ext cx="662122" cy="374748"/>
          </a:xfrm>
          <a:custGeom>
            <a:avLst/>
            <a:gdLst/>
            <a:ahLst/>
            <a:cxnLst/>
            <a:rect l="l" t="t" r="r" b="b"/>
            <a:pathLst>
              <a:path w="1036023" h="722626">
                <a:moveTo>
                  <a:pt x="0" y="0"/>
                </a:moveTo>
                <a:lnTo>
                  <a:pt x="1036023" y="0"/>
                </a:lnTo>
                <a:lnTo>
                  <a:pt x="1036023" y="722627"/>
                </a:lnTo>
                <a:lnTo>
                  <a:pt x="0" y="7226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AE7EEC28-66FC-05E1-E9E2-74C8A113721C}"/>
              </a:ext>
            </a:extLst>
          </p:cNvPr>
          <p:cNvSpPr/>
          <p:nvPr/>
        </p:nvSpPr>
        <p:spPr>
          <a:xfrm>
            <a:off x="8203339" y="9722275"/>
            <a:ext cx="662122" cy="374748"/>
          </a:xfrm>
          <a:custGeom>
            <a:avLst/>
            <a:gdLst/>
            <a:ahLst/>
            <a:cxnLst/>
            <a:rect l="l" t="t" r="r" b="b"/>
            <a:pathLst>
              <a:path w="1036023" h="722626">
                <a:moveTo>
                  <a:pt x="0" y="0"/>
                </a:moveTo>
                <a:lnTo>
                  <a:pt x="1036023" y="0"/>
                </a:lnTo>
                <a:lnTo>
                  <a:pt x="1036023" y="722626"/>
                </a:lnTo>
                <a:lnTo>
                  <a:pt x="0" y="7226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4">
            <a:extLst>
              <a:ext uri="{FF2B5EF4-FFF2-40B4-BE49-F238E27FC236}">
                <a16:creationId xmlns:a16="http://schemas.microsoft.com/office/drawing/2014/main" id="{E7AC683E-61CA-B0B7-C3F1-1DBB9A42FE5D}"/>
              </a:ext>
            </a:extLst>
          </p:cNvPr>
          <p:cNvSpPr/>
          <p:nvPr/>
        </p:nvSpPr>
        <p:spPr>
          <a:xfrm rot="21360203">
            <a:off x="16281573" y="243309"/>
            <a:ext cx="1856495" cy="1087445"/>
          </a:xfrm>
          <a:custGeom>
            <a:avLst/>
            <a:gdLst/>
            <a:ahLst/>
            <a:cxnLst/>
            <a:rect l="l" t="t" r="r" b="b"/>
            <a:pathLst>
              <a:path w="5149268" h="4357568">
                <a:moveTo>
                  <a:pt x="0" y="0"/>
                </a:moveTo>
                <a:lnTo>
                  <a:pt x="5149268" y="0"/>
                </a:lnTo>
                <a:lnTo>
                  <a:pt x="5149268" y="4357568"/>
                </a:lnTo>
                <a:lnTo>
                  <a:pt x="0" y="4357568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900721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1219</TotalTime>
  <Words>948</Words>
  <Application>Microsoft Office PowerPoint</Application>
  <PresentationFormat>Custom</PresentationFormat>
  <Paragraphs>203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Söhne</vt:lpstr>
      <vt:lpstr>Roca One</vt:lpstr>
      <vt:lpstr>Gagalin</vt:lpstr>
      <vt:lpstr>Arial</vt:lpstr>
      <vt:lpstr>Stencil</vt:lpstr>
      <vt:lpstr>Roca One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Harshit Pawar</dc:creator>
  <cp:lastModifiedBy>Harshit Pawar</cp:lastModifiedBy>
  <cp:revision>8</cp:revision>
  <dcterms:created xsi:type="dcterms:W3CDTF">2006-08-16T00:00:00Z</dcterms:created>
  <dcterms:modified xsi:type="dcterms:W3CDTF">2024-04-05T03:44:32Z</dcterms:modified>
  <dc:identifier>DAGAz4s-Y9c</dc:identifier>
</cp:coreProperties>
</file>